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29" r:id="rId5"/>
  </p:sldMasterIdLst>
  <p:notesMasterIdLst>
    <p:notesMasterId r:id="rId14"/>
  </p:notesMasterIdLst>
  <p:handoutMasterIdLst>
    <p:handoutMasterId r:id="rId15"/>
  </p:handoutMasterIdLst>
  <p:sldIdLst>
    <p:sldId id="3376" r:id="rId6"/>
    <p:sldId id="302" r:id="rId7"/>
    <p:sldId id="271" r:id="rId8"/>
    <p:sldId id="304" r:id="rId9"/>
    <p:sldId id="305" r:id="rId10"/>
    <p:sldId id="309" r:id="rId11"/>
    <p:sldId id="273" r:id="rId12"/>
    <p:sldId id="1840" r:id="rId1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KMUG Template" id="{888AB95E-1B7E-4E95-8F39-C5D0E8372BC2}">
          <p14:sldIdLst>
            <p14:sldId id="3376"/>
            <p14:sldId id="302"/>
            <p14:sldId id="271"/>
            <p14:sldId id="304"/>
            <p14:sldId id="305"/>
            <p14:sldId id="309"/>
            <p14:sldId id="273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303030"/>
    <a:srgbClr val="F14001"/>
    <a:srgbClr val="D83B01"/>
    <a:srgbClr val="FFFFFF"/>
    <a:srgbClr val="1A1919"/>
    <a:srgbClr val="BDBDBD"/>
    <a:srgbClr val="D2D2D2"/>
    <a:srgbClr val="E6E6E6"/>
    <a:srgbClr val="FF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45" autoAdjust="0"/>
    <p:restoredTop sz="97271" autoAdjust="0"/>
  </p:normalViewPr>
  <p:slideViewPr>
    <p:cSldViewPr snapToGrid="0">
      <p:cViewPr varScale="1">
        <p:scale>
          <a:sx n="106" d="100"/>
          <a:sy n="106" d="100"/>
        </p:scale>
        <p:origin x="78" y="22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12/14/2018 11:03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12/14/2018 11:03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>
            <a:extLst>
              <a:ext uri="{FF2B5EF4-FFF2-40B4-BE49-F238E27FC236}">
                <a16:creationId xmlns:a16="http://schemas.microsoft.com/office/drawing/2014/main" id="{8CD187D3-8D05-4E4F-8A4E-BC03CF88D2A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fld id="{353B7ABA-9987-4C1A-A58A-DD6421FF319F}" type="slidenum">
              <a:rPr lang="en-US" altLang="en-US" sz="1200">
                <a:latin typeface="Arial" panose="020B0604020202020204" pitchFamily="34" charset="0"/>
              </a:rPr>
              <a:pPr algn="r"/>
              <a:t>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74083" name="Rectangle 2">
            <a:extLst>
              <a:ext uri="{FF2B5EF4-FFF2-40B4-BE49-F238E27FC236}">
                <a16:creationId xmlns:a16="http://schemas.microsoft.com/office/drawing/2014/main" id="{AD165686-3EF2-4E98-BD96-8B51D2C552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4" name="Rectangle 3">
            <a:extLst>
              <a:ext uri="{FF2B5EF4-FFF2-40B4-BE49-F238E27FC236}">
                <a16:creationId xmlns:a16="http://schemas.microsoft.com/office/drawing/2014/main" id="{9A44F884-0386-4CF5-A894-65497533CF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DA4D80FB-E76B-4E54-91BB-443F7361CB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65E1866D-FCE8-42C3-B2F3-77C459319E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82823A9F-8B72-454C-A66B-B902A81009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56330530-34D4-4043-ADCA-999F24EDD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0444735D-CAD4-420A-9927-DF60C5AEBD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BFA03248-34BC-4FE9-A74E-1B10C7ADA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EAD850F6-CBA2-4151-944C-87C661A141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9" name="Rectangle 3">
            <a:extLst>
              <a:ext uri="{FF2B5EF4-FFF2-40B4-BE49-F238E27FC236}">
                <a16:creationId xmlns:a16="http://schemas.microsoft.com/office/drawing/2014/main" id="{148489ED-BDC1-4A0F-9781-7F2DF85913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3167B466-2413-4694-A2AA-4A29B8FA75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5E596957-2355-4ECC-ACAA-15048567F7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12/14/2018 11:03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C8FD5-1D5C-4F01-AB86-F237B485A354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3" name="Picture 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7F1AF906-7D17-4082-9AB7-86EB289575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FDFA97A9-459E-4629-92A3-4293210784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CF36C2-A997-4EB7-9489-030430482A5E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DE15158F-0695-4368-A7F6-A46F5CA429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9338" y="1068622"/>
            <a:ext cx="10224655" cy="529605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F47A846-40F1-4FEB-A7B1-8C1BAB322ED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EE1D62-A0E3-4173-BA60-E0813D24681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CB6D75-77C1-45AB-8A39-037542FF4E6B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1EF628-1667-44AD-A434-2E047686A8E2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796AB0-241D-4724-AA1D-4F70A24646E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2DF7A0-24CB-49B3-A725-73CDB57CA653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C34B14-A238-452C-869A-01DBBF7B5CF5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3D9F46-566C-410B-89CD-1864B6E0CA4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3E59D8-1B15-49DB-8C08-41BB6299693D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EC640B-4714-4989-9FC3-D2A059D79F9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5D97D-ADA1-4970-A4AC-FA4FF3641F5C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5F6938-BD2F-46FB-A744-AE631E398E3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F9295D-75C2-4B28-BAD7-6DE9B7CFC94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B8DA83-5858-4BB6-A4ED-4E4D6B36555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E8A314-E0F9-4F24-A9A5-D7C73BB5E28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A0139-FAB8-4B8F-9485-9B2D7BFB178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7F55E6-A487-4207-B84D-8CAED083CB4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EF5E49-A721-4722-9779-08C0D5CA39B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580909-1283-4C56-B0DE-75E48A5CEC5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15F7F6-DA25-467D-BB9B-9ED850105C4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880554-4BBA-4768-8E42-AD8790E48A70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DF8A7-A340-42D0-B6D9-C409D2722370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E102D0-6991-4841-9DCE-AE071A4DA34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30C4B5-BF41-4016-90BE-A86C0DDBB77E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0CC55E8-08CE-4420-BA1A-62BE1ED13DA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178334-3418-431D-B8C2-B138D959C93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BABD17-60FC-4CCE-B420-A5ACA66BF9E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1E1600-7BD5-4A1E-8E38-403EE4DBF5F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F3F3F-6077-4566-B18E-92C794E1EF4B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BE30E3-E356-46BD-914A-B40AB532BA4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66B37B-88DC-4AE3-AA66-D44C32D8A8A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B92379-B619-465F-B909-53D6A841B4C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D91C263-FCF0-486C-878F-378FC22B39C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AC8178-9568-4FC2-9E30-C6BE84ABC82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497995-EA81-4B43-B464-48166F8921D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1D2AC-B6FC-4DA5-8352-942348F993C4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F4BD9-749E-4BC7-B8AA-A15E52D82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62E70C-140C-4B11-B587-6C50BD20E9A0}" type="datetimeFigureOut">
              <a:rPr lang="en-US"/>
              <a:pPr>
                <a:defRPr/>
              </a:pPr>
              <a:t>12/14/2018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D0DC1-3488-4423-94E3-B8C5602E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7A7EA-4FD7-43D4-8849-BF7B3283E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239D20-6954-4597-B91A-84EE813D2E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8050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C18897-D3F6-4D4B-B9C1-5D2B4D5C3EC5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0" name="Picture 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2E3D751-9437-4334-94C4-ECF57C0BC4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26F0FFCF-D407-430D-9355-EEEA2CAD84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148789-2A4B-4CD3-84FB-E5B6D89B5925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C3B564-A5B5-42C3-926F-35FEF1D78421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165DDE-0E34-4D31-9C6F-4BA03EF9BF0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A4DCA5-29F8-41BD-B942-241362E2305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58F407-9CB0-431C-A813-6F1900AB20D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2E0A46-B6B4-4948-85A7-A454750AE07B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6" name="Picture 5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A192639B-5949-4F80-9C68-F886724822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7B025952-3D39-4677-B653-355DAF14C5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CEDEB6-E1CA-4E77-8F7B-30327276792B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3E9968-AEB1-46BB-AF96-4AB80103B1D6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0AF068-4C13-4036-9F15-0D11D96AC09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B841CB-5C70-4418-AA5C-F067017F02DB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554C7B-E21A-4D45-927C-2EFC359A850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  <p:pic>
        <p:nvPicPr>
          <p:cNvPr id="16" name="Picture 15" descr="A picture containing person&#10;&#10;Description automatically generated">
            <a:extLst>
              <a:ext uri="{FF2B5EF4-FFF2-40B4-BE49-F238E27FC236}">
                <a16:creationId xmlns:a16="http://schemas.microsoft.com/office/drawing/2014/main" id="{A7D15103-EC08-416B-BEBC-242BE37214E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9338" y="1068622"/>
            <a:ext cx="10224655" cy="52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78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3AD94A-A228-46F8-845C-EF5D3EC75CC0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1" name="Picture 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356C35CD-D0EF-4833-8FAC-D9BF39A5F1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AE07D78C-6E7B-4AA3-A170-1A2DB0B23C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134B45-20D2-4B0C-AE53-C1F19E1FFA80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6F013D-C13D-4659-B6CD-09046208B243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48FA8F-6AF8-41E8-AB09-DF3674E60ED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999783-BCC8-49A8-836D-29141164B6CF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5D8887-0510-4965-A1F6-4BAC74EA8B7C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8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E226A9-26E8-4AB9-A18F-B7112B5FC66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10FD3D-CD0F-4140-9415-9CFD346EC12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8D5AE8-02BD-436C-AE07-BDB9BAA2EF5A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771258-1069-4222-A93F-82C9464F6CF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1109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1C379A-4F26-42B8-B22C-4F9DDA3D644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29BAB9-29E7-47C9-99EB-CB81FCD547D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78429F-7BD2-4EB0-A399-CE918F8D2C6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12F363-D6E6-4C59-B893-14DD9E770A3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60876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979822-761A-4302-BF4B-09852B29B0A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57B33-AE4E-48B9-822F-82ECFE59B42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ECBBFA-FFEF-4B01-9A6C-F48C01E0A3EF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453E4A-8E7B-4388-BA6D-6B9566152FC2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2465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96B16C-3A3D-42B8-9E7A-4DE23A6565D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31F10F-758F-4076-A699-52CC451A9AD6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59E155-2113-4C09-8EB2-B40D1B2059B2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31C568-6B85-46FB-8AB4-D625617AC72F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4282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3C9D91-A1BA-44AB-897E-3BB6646D463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3AF712-1B7A-4028-B2EC-EE78DDDAFA8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87A019-EC80-45A5-934B-6373DED363A3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C0A9AE-99AB-4594-80CB-BD61F5E653A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8431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AA33E8-9CF6-46F3-80AB-DD4129ED87F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BE0F22-8ACF-4265-8E20-FE48986A1DC3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85890E-D9AB-451B-8D26-95C8EC1E9ED5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27D44E-BE56-4949-86F8-4BD08CE8D04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85428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9A4F56-8A88-40A7-8B41-4ED74712D53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46CE93-2986-465F-B717-F4984E635694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5C56A7-EA13-4DA2-8B5C-EC74C75FFC8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9AD0FE-4682-4B91-9ECE-BD4D1BCAEE9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74880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68144E-658A-487E-8860-685D3CEA069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D6A04D-521B-437C-9BC8-F062BDC1852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CB6184-582B-48CD-B63C-45591AA9A77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6931D7-2DAE-4B13-AEFF-F37B5C73B296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83808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81F392-FABB-4619-A4DD-AE7B4B0EC32A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C40BBE-EB3D-4D51-8AC1-9B45761AC59A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399D378-F650-4BE1-AED0-03DEFD6707B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32818B-7FE7-44C8-B727-2082AB20A03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FAD6A3-CA25-4622-BB85-1DCBC3E5E20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FFC975-47FC-4F13-8433-397A383D985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E31662-E475-4FD0-BA8E-F291EFCD597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33E365-4DC5-49FC-8B0A-769285D42E10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46752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A2E532-E92A-4D34-8D70-C34D853636E9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285FE-2A49-49BF-8D04-51BC84D8445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F0CC3E-3A15-4083-BD1F-B1D0A60CCE83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738A85-9DF3-4942-852C-68214D48879C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9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FAE8C6-F4B1-4877-805C-C5F49FB7DB9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9B7949-67D5-4A9C-9F8D-5B03BB61EC3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8A715-5D61-4654-80F2-87423C1C766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978607-7DE9-4365-8954-64866DB50A5F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16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F954C7-2477-42A8-A72F-E7F1A0B56DBD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BD3CDE-D901-41C6-9209-3BF9E78CF98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624059-8FEF-4234-A859-12DF96658C3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33B731-485A-401B-9138-E4759CEC8CE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72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E5E1491-039F-4A29-997B-95C1364EEE7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B1E915-7C5E-47A3-B17B-7139E454FD0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659D17-0CFA-4CDF-BA9A-87B7E0E3BBAC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E6059A-9E37-4FDE-B385-BA59B7849903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9545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2A0F54-EEDF-4E6D-A96C-D0B17A484F53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0DE225-171A-41B2-9527-0C42A79D08B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D3F623-FCC9-46D2-BC39-9365583E01B8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9112FA-3C5E-417E-B6B4-A509EA7DF54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3822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06EED30-F967-47F0-AC02-EB7FD104376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14615E-4305-4101-B8E5-825BD639379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92CDB6-7525-4474-A291-4C7648A88BC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615B36-4A50-4AB5-94E7-299B04E76C11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400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00166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22309B-B42D-4D74-9486-7350909B238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78FAEE-568B-45F9-B661-B610DA271284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C10B7C-A6DF-472F-B2E7-F8559F93C2B0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6DA5DF-9BFB-4327-ACDD-AA572BA7606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72C9D3-619B-4A31-877A-A1E55B9D89C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EE2031-4A61-4071-8A6F-C14BB1B0E14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52B0B3-5F6D-4CAA-B7FA-EEA670808C5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699052-1192-4F0A-BF5A-A62D948636FE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E44429-5680-4FD4-A01D-DAB2108F769B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FC333-7814-4E05-8BE8-28E46E2A3E6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F99032-DEA6-420A-A18B-BD7BBE196E8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A9DFC3-E2ED-4248-A43B-F4A19CFED03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EE73D8-D852-4970-8EC2-F34E9D47B0F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2BBFBE-559C-4C44-843D-EB5C2A16331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52EE76-5FEF-4253-B647-480231EDC2D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784809-21B0-431F-A8AD-219A8C26E1A9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AC428D-1219-4A32-9E52-7B33F3FCBAC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931F1E-5FA9-4D53-AAC8-C5FA3F48A61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B330AC-8EDD-489D-9E19-3457A842351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94AF87-144E-4052-A790-62FEDFB0A97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8D0C5E-198C-45B5-A44F-50CB930CC68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B24CAF-5D2E-4A48-901C-9A4CFE13A8F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D80327-9A0B-4426-9D3C-C946B94B19B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2C26EB-0818-4A33-9065-E0C53604125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52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2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5565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37C051A6-DC41-4A8E-B69F-3A9F6E8086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98850" y="357612"/>
            <a:ext cx="11018520" cy="553998"/>
          </a:xfrm>
        </p:spPr>
        <p:txBody>
          <a:bodyPr/>
          <a:lstStyle/>
          <a:p>
            <a:r>
              <a:rPr lang="en-US" altLang="en-US" dirty="0"/>
              <a:t>What is Computer Vision?</a:t>
            </a:r>
          </a:p>
        </p:txBody>
      </p:sp>
      <p:sp>
        <p:nvSpPr>
          <p:cNvPr id="173059" name="Rectangle 3">
            <a:extLst>
              <a:ext uri="{FF2B5EF4-FFF2-40B4-BE49-F238E27FC236}">
                <a16:creationId xmlns:a16="http://schemas.microsoft.com/office/drawing/2014/main" id="{FD576417-49C3-45FC-A798-7AFD2021E48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98850" y="1167056"/>
            <a:ext cx="11018520" cy="2942344"/>
          </a:xfrm>
        </p:spPr>
        <p:txBody>
          <a:bodyPr/>
          <a:lstStyle/>
          <a:p>
            <a:r>
              <a:rPr lang="en-US" altLang="en-US" sz="2400" b="1" dirty="0"/>
              <a:t>Computer vision</a:t>
            </a:r>
            <a:r>
              <a:rPr lang="en-US" altLang="en-US" sz="2400" dirty="0"/>
              <a:t> is the science and technology of machines that see. </a:t>
            </a:r>
          </a:p>
          <a:p>
            <a:endParaRPr lang="en-US" altLang="en-US" sz="2400" dirty="0"/>
          </a:p>
          <a:p>
            <a:r>
              <a:rPr lang="en-US" altLang="en-US" sz="2400" dirty="0"/>
              <a:t>Concerned with the theory for building artificial systems that obtain information from images. </a:t>
            </a:r>
          </a:p>
          <a:p>
            <a:endParaRPr lang="en-US" altLang="en-US" sz="2400" dirty="0"/>
          </a:p>
          <a:p>
            <a:r>
              <a:rPr lang="en-US" altLang="en-US" sz="2400" dirty="0"/>
              <a:t>The image data can take many forms, such as a video sequence, depth images, views from multiple cameras, or multi-dimensional data from a medical scanner</a:t>
            </a:r>
            <a:r>
              <a:rPr lang="en-US" altLang="en-US" dirty="0"/>
              <a:t> </a:t>
            </a:r>
          </a:p>
        </p:txBody>
      </p:sp>
      <p:pic>
        <p:nvPicPr>
          <p:cNvPr id="173060" name="Picture 2">
            <a:extLst>
              <a:ext uri="{FF2B5EF4-FFF2-40B4-BE49-F238E27FC236}">
                <a16:creationId xmlns:a16="http://schemas.microsoft.com/office/drawing/2014/main" id="{8566071C-553C-4D90-B268-14DB7D6E9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836" y="4223052"/>
            <a:ext cx="2451478" cy="183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62" name="Picture 6">
            <a:extLst>
              <a:ext uri="{FF2B5EF4-FFF2-40B4-BE49-F238E27FC236}">
                <a16:creationId xmlns:a16="http://schemas.microsoft.com/office/drawing/2014/main" id="{4DEA5071-C4F6-4E76-B1F0-8CA90C2C3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732" y="4223051"/>
            <a:ext cx="2445289" cy="183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4" name="Picture 8">
            <a:extLst>
              <a:ext uri="{FF2B5EF4-FFF2-40B4-BE49-F238E27FC236}">
                <a16:creationId xmlns:a16="http://schemas.microsoft.com/office/drawing/2014/main" id="{EBC92400-B56E-4263-A65D-5A3E354E5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439" y="4223051"/>
            <a:ext cx="1752600" cy="186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A911C3B9-673D-4F96-8154-058A572A5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914400"/>
          </a:xfrm>
        </p:spPr>
        <p:txBody>
          <a:bodyPr/>
          <a:lstStyle/>
          <a:p>
            <a:pPr eaLnBrk="1" hangingPunct="1"/>
            <a:r>
              <a:rPr lang="en-US" altLang="en-US" dirty="0"/>
              <a:t>Computer Vision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9407A709-370A-40FD-8F59-0F8F953A8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/>
              <a:t>	Make computers understand images and videos.</a:t>
            </a:r>
          </a:p>
        </p:txBody>
      </p:sp>
      <p:pic>
        <p:nvPicPr>
          <p:cNvPr id="31748" name="Picture 2">
            <a:extLst>
              <a:ext uri="{FF2B5EF4-FFF2-40B4-BE49-F238E27FC236}">
                <a16:creationId xmlns:a16="http://schemas.microsoft.com/office/drawing/2014/main" id="{3E85E8C8-2845-425F-9C14-83AA5A2A0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9" y="1796357"/>
            <a:ext cx="5628217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137E3-1571-45A6-ABB6-D65D5B50F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097" y="2243752"/>
            <a:ext cx="356103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What kind of scene?</a:t>
            </a:r>
          </a:p>
          <a:p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Where are the cars?</a:t>
            </a:r>
          </a:p>
          <a:p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How far is the building?</a:t>
            </a:r>
          </a:p>
          <a:p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6FCE2C7C-5480-491B-ADE6-73EC248CC7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Components of a computer vision system</a:t>
            </a:r>
          </a:p>
        </p:txBody>
      </p:sp>
      <p:sp>
        <p:nvSpPr>
          <p:cNvPr id="177155" name="Freeform 4">
            <a:extLst>
              <a:ext uri="{FF2B5EF4-FFF2-40B4-BE49-F238E27FC236}">
                <a16:creationId xmlns:a16="http://schemas.microsoft.com/office/drawing/2014/main" id="{A0F829A7-DD91-4C4C-BF64-FB3AE468A085}"/>
              </a:ext>
            </a:extLst>
          </p:cNvPr>
          <p:cNvSpPr>
            <a:spLocks/>
          </p:cNvSpPr>
          <p:nvPr/>
        </p:nvSpPr>
        <p:spPr bwMode="auto">
          <a:xfrm>
            <a:off x="8497889" y="4351338"/>
            <a:ext cx="300037" cy="620712"/>
          </a:xfrm>
          <a:custGeom>
            <a:avLst/>
            <a:gdLst>
              <a:gd name="T0" fmla="*/ 2147483647 w 400"/>
              <a:gd name="T1" fmla="*/ 2147483647 h 872"/>
              <a:gd name="T2" fmla="*/ 2147483647 w 400"/>
              <a:gd name="T3" fmla="*/ 2147483647 h 872"/>
              <a:gd name="T4" fmla="*/ 2147483647 w 400"/>
              <a:gd name="T5" fmla="*/ 2147483647 h 872"/>
              <a:gd name="T6" fmla="*/ 2147483647 w 400"/>
              <a:gd name="T7" fmla="*/ 2147483647 h 872"/>
              <a:gd name="T8" fmla="*/ 2147483647 w 400"/>
              <a:gd name="T9" fmla="*/ 2147483647 h 872"/>
              <a:gd name="T10" fmla="*/ 2147483647 w 400"/>
              <a:gd name="T11" fmla="*/ 2147483647 h 872"/>
              <a:gd name="T12" fmla="*/ 2147483647 w 400"/>
              <a:gd name="T13" fmla="*/ 0 h 8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00"/>
              <a:gd name="T22" fmla="*/ 0 h 872"/>
              <a:gd name="T23" fmla="*/ 400 w 400"/>
              <a:gd name="T24" fmla="*/ 872 h 87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00" h="872">
                <a:moveTo>
                  <a:pt x="400" y="872"/>
                </a:moveTo>
                <a:cubicBezTo>
                  <a:pt x="396" y="854"/>
                  <a:pt x="393" y="836"/>
                  <a:pt x="376" y="816"/>
                </a:cubicBezTo>
                <a:cubicBezTo>
                  <a:pt x="359" y="796"/>
                  <a:pt x="341" y="783"/>
                  <a:pt x="296" y="752"/>
                </a:cubicBezTo>
                <a:cubicBezTo>
                  <a:pt x="251" y="721"/>
                  <a:pt x="152" y="693"/>
                  <a:pt x="104" y="632"/>
                </a:cubicBezTo>
                <a:cubicBezTo>
                  <a:pt x="56" y="571"/>
                  <a:pt x="16" y="471"/>
                  <a:pt x="8" y="384"/>
                </a:cubicBezTo>
                <a:cubicBezTo>
                  <a:pt x="0" y="297"/>
                  <a:pt x="36" y="176"/>
                  <a:pt x="56" y="112"/>
                </a:cubicBezTo>
                <a:cubicBezTo>
                  <a:pt x="76" y="48"/>
                  <a:pt x="102" y="24"/>
                  <a:pt x="128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156" name="Freeform 5">
            <a:extLst>
              <a:ext uri="{FF2B5EF4-FFF2-40B4-BE49-F238E27FC236}">
                <a16:creationId xmlns:a16="http://schemas.microsoft.com/office/drawing/2014/main" id="{717AA829-F83F-4FB4-A594-9612AA369D73}"/>
              </a:ext>
            </a:extLst>
          </p:cNvPr>
          <p:cNvSpPr>
            <a:spLocks/>
          </p:cNvSpPr>
          <p:nvPr/>
        </p:nvSpPr>
        <p:spPr bwMode="auto">
          <a:xfrm>
            <a:off x="8588376" y="3554413"/>
            <a:ext cx="1260475" cy="1924050"/>
          </a:xfrm>
          <a:custGeom>
            <a:avLst/>
            <a:gdLst>
              <a:gd name="T0" fmla="*/ 0 w 1680"/>
              <a:gd name="T1" fmla="*/ 2147483647 h 2704"/>
              <a:gd name="T2" fmla="*/ 2147483647 w 1680"/>
              <a:gd name="T3" fmla="*/ 2147483647 h 2704"/>
              <a:gd name="T4" fmla="*/ 2147483647 w 1680"/>
              <a:gd name="T5" fmla="*/ 2147483647 h 2704"/>
              <a:gd name="T6" fmla="*/ 2147483647 w 1680"/>
              <a:gd name="T7" fmla="*/ 2147483647 h 2704"/>
              <a:gd name="T8" fmla="*/ 2147483647 w 1680"/>
              <a:gd name="T9" fmla="*/ 2147483647 h 2704"/>
              <a:gd name="T10" fmla="*/ 2147483647 w 1680"/>
              <a:gd name="T11" fmla="*/ 2147483647 h 2704"/>
              <a:gd name="T12" fmla="*/ 2147483647 w 1680"/>
              <a:gd name="T13" fmla="*/ 2147483647 h 2704"/>
              <a:gd name="T14" fmla="*/ 2147483647 w 1680"/>
              <a:gd name="T15" fmla="*/ 2147483647 h 2704"/>
              <a:gd name="T16" fmla="*/ 2147483647 w 1680"/>
              <a:gd name="T17" fmla="*/ 2147483647 h 2704"/>
              <a:gd name="T18" fmla="*/ 2147483647 w 1680"/>
              <a:gd name="T19" fmla="*/ 2147483647 h 2704"/>
              <a:gd name="T20" fmla="*/ 2147483647 w 1680"/>
              <a:gd name="T21" fmla="*/ 0 h 2704"/>
              <a:gd name="T22" fmla="*/ 2147483647 w 1680"/>
              <a:gd name="T23" fmla="*/ 2147483647 h 2704"/>
              <a:gd name="T24" fmla="*/ 2147483647 w 1680"/>
              <a:gd name="T25" fmla="*/ 2147483647 h 2704"/>
              <a:gd name="T26" fmla="*/ 2147483647 w 1680"/>
              <a:gd name="T27" fmla="*/ 2147483647 h 2704"/>
              <a:gd name="T28" fmla="*/ 2147483647 w 1680"/>
              <a:gd name="T29" fmla="*/ 2147483647 h 2704"/>
              <a:gd name="T30" fmla="*/ 2147483647 w 1680"/>
              <a:gd name="T31" fmla="*/ 2147483647 h 2704"/>
              <a:gd name="T32" fmla="*/ 2147483647 w 1680"/>
              <a:gd name="T33" fmla="*/ 2147483647 h 2704"/>
              <a:gd name="T34" fmla="*/ 2147483647 w 1680"/>
              <a:gd name="T35" fmla="*/ 2147483647 h 2704"/>
              <a:gd name="T36" fmla="*/ 2147483647 w 1680"/>
              <a:gd name="T37" fmla="*/ 2147483647 h 2704"/>
              <a:gd name="T38" fmla="*/ 2147483647 w 1680"/>
              <a:gd name="T39" fmla="*/ 2147483647 h 2704"/>
              <a:gd name="T40" fmla="*/ 2147483647 w 1680"/>
              <a:gd name="T41" fmla="*/ 2147483647 h 2704"/>
              <a:gd name="T42" fmla="*/ 2147483647 w 1680"/>
              <a:gd name="T43" fmla="*/ 2147483647 h 2704"/>
              <a:gd name="T44" fmla="*/ 2147483647 w 1680"/>
              <a:gd name="T45" fmla="*/ 2147483647 h 2704"/>
              <a:gd name="T46" fmla="*/ 2147483647 w 1680"/>
              <a:gd name="T47" fmla="*/ 2147483647 h 2704"/>
              <a:gd name="T48" fmla="*/ 2147483647 w 1680"/>
              <a:gd name="T49" fmla="*/ 2147483647 h 2704"/>
              <a:gd name="T50" fmla="*/ 2147483647 w 1680"/>
              <a:gd name="T51" fmla="*/ 2147483647 h 2704"/>
              <a:gd name="T52" fmla="*/ 2147483647 w 1680"/>
              <a:gd name="T53" fmla="*/ 2147483647 h 2704"/>
              <a:gd name="T54" fmla="*/ 2147483647 w 1680"/>
              <a:gd name="T55" fmla="*/ 2147483647 h 2704"/>
              <a:gd name="T56" fmla="*/ 2147483647 w 1680"/>
              <a:gd name="T57" fmla="*/ 2147483647 h 270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680"/>
              <a:gd name="T88" fmla="*/ 0 h 2704"/>
              <a:gd name="T89" fmla="*/ 1680 w 1680"/>
              <a:gd name="T90" fmla="*/ 2704 h 2704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680" h="2704">
                <a:moveTo>
                  <a:pt x="0" y="1128"/>
                </a:moveTo>
                <a:lnTo>
                  <a:pt x="280" y="1096"/>
                </a:lnTo>
                <a:lnTo>
                  <a:pt x="456" y="1096"/>
                </a:lnTo>
                <a:lnTo>
                  <a:pt x="512" y="936"/>
                </a:lnTo>
                <a:lnTo>
                  <a:pt x="576" y="840"/>
                </a:lnTo>
                <a:lnTo>
                  <a:pt x="656" y="784"/>
                </a:lnTo>
                <a:lnTo>
                  <a:pt x="688" y="632"/>
                </a:lnTo>
                <a:lnTo>
                  <a:pt x="688" y="440"/>
                </a:lnTo>
                <a:lnTo>
                  <a:pt x="688" y="96"/>
                </a:lnTo>
                <a:lnTo>
                  <a:pt x="720" y="16"/>
                </a:lnTo>
                <a:lnTo>
                  <a:pt x="944" y="0"/>
                </a:lnTo>
                <a:lnTo>
                  <a:pt x="992" y="48"/>
                </a:lnTo>
                <a:lnTo>
                  <a:pt x="992" y="616"/>
                </a:lnTo>
                <a:lnTo>
                  <a:pt x="1016" y="752"/>
                </a:lnTo>
                <a:lnTo>
                  <a:pt x="1112" y="880"/>
                </a:lnTo>
                <a:lnTo>
                  <a:pt x="1192" y="1016"/>
                </a:lnTo>
                <a:lnTo>
                  <a:pt x="1224" y="1136"/>
                </a:lnTo>
                <a:lnTo>
                  <a:pt x="1216" y="2072"/>
                </a:lnTo>
                <a:lnTo>
                  <a:pt x="1272" y="2040"/>
                </a:lnTo>
                <a:lnTo>
                  <a:pt x="1328" y="2040"/>
                </a:lnTo>
                <a:lnTo>
                  <a:pt x="1376" y="2064"/>
                </a:lnTo>
                <a:lnTo>
                  <a:pt x="1392" y="2200"/>
                </a:lnTo>
                <a:lnTo>
                  <a:pt x="1392" y="2440"/>
                </a:lnTo>
                <a:lnTo>
                  <a:pt x="1416" y="2568"/>
                </a:lnTo>
                <a:lnTo>
                  <a:pt x="1472" y="2704"/>
                </a:lnTo>
                <a:lnTo>
                  <a:pt x="1496" y="2568"/>
                </a:lnTo>
                <a:lnTo>
                  <a:pt x="1560" y="2504"/>
                </a:lnTo>
                <a:lnTo>
                  <a:pt x="1640" y="2504"/>
                </a:lnTo>
                <a:lnTo>
                  <a:pt x="1680" y="2568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77157" name="Picture 6" descr="food">
            <a:extLst>
              <a:ext uri="{FF2B5EF4-FFF2-40B4-BE49-F238E27FC236}">
                <a16:creationId xmlns:a16="http://schemas.microsoft.com/office/drawing/2014/main" id="{C4136163-1787-49CD-9C87-A8EF99AE2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3392489"/>
            <a:ext cx="2125663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158" name="Freeform 7">
            <a:extLst>
              <a:ext uri="{FF2B5EF4-FFF2-40B4-BE49-F238E27FC236}">
                <a16:creationId xmlns:a16="http://schemas.microsoft.com/office/drawing/2014/main" id="{AE437038-F5BF-45E4-A943-C34F429A7BAE}"/>
              </a:ext>
            </a:extLst>
          </p:cNvPr>
          <p:cNvSpPr>
            <a:spLocks/>
          </p:cNvSpPr>
          <p:nvPr/>
        </p:nvSpPr>
        <p:spPr bwMode="auto">
          <a:xfrm>
            <a:off x="7716838" y="4932363"/>
            <a:ext cx="1104900" cy="455612"/>
          </a:xfrm>
          <a:custGeom>
            <a:avLst/>
            <a:gdLst>
              <a:gd name="T0" fmla="*/ 0 w 1472"/>
              <a:gd name="T1" fmla="*/ 2147483647 h 640"/>
              <a:gd name="T2" fmla="*/ 2147483647 w 1472"/>
              <a:gd name="T3" fmla="*/ 2147483647 h 640"/>
              <a:gd name="T4" fmla="*/ 2147483647 w 1472"/>
              <a:gd name="T5" fmla="*/ 2147483647 h 640"/>
              <a:gd name="T6" fmla="*/ 2147483647 w 1472"/>
              <a:gd name="T7" fmla="*/ 2147483647 h 640"/>
              <a:gd name="T8" fmla="*/ 2147483647 w 1472"/>
              <a:gd name="T9" fmla="*/ 2147483647 h 640"/>
              <a:gd name="T10" fmla="*/ 2147483647 w 1472"/>
              <a:gd name="T11" fmla="*/ 0 h 640"/>
              <a:gd name="T12" fmla="*/ 2147483647 w 1472"/>
              <a:gd name="T13" fmla="*/ 2147483647 h 640"/>
              <a:gd name="T14" fmla="*/ 2147483647 w 1472"/>
              <a:gd name="T15" fmla="*/ 2147483647 h 640"/>
              <a:gd name="T16" fmla="*/ 2147483647 w 1472"/>
              <a:gd name="T17" fmla="*/ 2147483647 h 640"/>
              <a:gd name="T18" fmla="*/ 2147483647 w 1472"/>
              <a:gd name="T19" fmla="*/ 2147483647 h 640"/>
              <a:gd name="T20" fmla="*/ 2147483647 w 1472"/>
              <a:gd name="T21" fmla="*/ 2147483647 h 64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72"/>
              <a:gd name="T34" fmla="*/ 0 h 640"/>
              <a:gd name="T35" fmla="*/ 1472 w 1472"/>
              <a:gd name="T36" fmla="*/ 640 h 64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72" h="640">
                <a:moveTo>
                  <a:pt x="0" y="56"/>
                </a:moveTo>
                <a:lnTo>
                  <a:pt x="176" y="376"/>
                </a:lnTo>
                <a:lnTo>
                  <a:pt x="760" y="384"/>
                </a:lnTo>
                <a:lnTo>
                  <a:pt x="744" y="208"/>
                </a:lnTo>
                <a:lnTo>
                  <a:pt x="768" y="144"/>
                </a:lnTo>
                <a:lnTo>
                  <a:pt x="976" y="0"/>
                </a:lnTo>
                <a:lnTo>
                  <a:pt x="1336" y="56"/>
                </a:lnTo>
                <a:lnTo>
                  <a:pt x="1368" y="152"/>
                </a:lnTo>
                <a:lnTo>
                  <a:pt x="1408" y="640"/>
                </a:lnTo>
                <a:lnTo>
                  <a:pt x="1472" y="632"/>
                </a:lnTo>
                <a:lnTo>
                  <a:pt x="1432" y="56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159" name="Rectangle 8">
            <a:extLst>
              <a:ext uri="{FF2B5EF4-FFF2-40B4-BE49-F238E27FC236}">
                <a16:creationId xmlns:a16="http://schemas.microsoft.com/office/drawing/2014/main" id="{A737856F-3EDB-4A18-A955-EDA6CAFA5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400" y="3395664"/>
            <a:ext cx="865188" cy="151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60" name="Rectangle 9">
            <a:extLst>
              <a:ext uri="{FF2B5EF4-FFF2-40B4-BE49-F238E27FC236}">
                <a16:creationId xmlns:a16="http://schemas.microsoft.com/office/drawing/2014/main" id="{D8B3EC47-2B95-4CCA-A00D-EB655B6F7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3352800"/>
            <a:ext cx="630238" cy="768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61" name="Rectangle 10">
            <a:extLst>
              <a:ext uri="{FF2B5EF4-FFF2-40B4-BE49-F238E27FC236}">
                <a16:creationId xmlns:a16="http://schemas.microsoft.com/office/drawing/2014/main" id="{8C26863A-39B5-4FF3-8E06-8403F6375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4025" y="3327401"/>
            <a:ext cx="541338" cy="733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62" name="Rectangle 11">
            <a:extLst>
              <a:ext uri="{FF2B5EF4-FFF2-40B4-BE49-F238E27FC236}">
                <a16:creationId xmlns:a16="http://schemas.microsoft.com/office/drawing/2014/main" id="{E9C20D9C-3D2B-496D-B3B5-D07CB272E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488" y="4760914"/>
            <a:ext cx="444500" cy="439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63" name="Rectangle 12">
            <a:extLst>
              <a:ext uri="{FF2B5EF4-FFF2-40B4-BE49-F238E27FC236}">
                <a16:creationId xmlns:a16="http://schemas.microsoft.com/office/drawing/2014/main" id="{4423247D-DB40-4279-9C74-156DF2363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6688" y="3338513"/>
            <a:ext cx="323850" cy="2333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64" name="Rectangle 13">
            <a:extLst>
              <a:ext uri="{FF2B5EF4-FFF2-40B4-BE49-F238E27FC236}">
                <a16:creationId xmlns:a16="http://schemas.microsoft.com/office/drawing/2014/main" id="{2454CB70-1064-4CC4-A253-57E75EF3D505}"/>
              </a:ext>
            </a:extLst>
          </p:cNvPr>
          <p:cNvSpPr>
            <a:spLocks noChangeArrowheads="1"/>
          </p:cNvSpPr>
          <p:nvPr/>
        </p:nvSpPr>
        <p:spPr bwMode="auto">
          <a:xfrm rot="-1726901">
            <a:off x="7748589" y="4870450"/>
            <a:ext cx="134937" cy="260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65" name="Rectangle 14">
            <a:extLst>
              <a:ext uri="{FF2B5EF4-FFF2-40B4-BE49-F238E27FC236}">
                <a16:creationId xmlns:a16="http://schemas.microsoft.com/office/drawing/2014/main" id="{DCF8BE08-A316-4C79-B3E7-88C0C2376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863" y="4910138"/>
            <a:ext cx="450850" cy="10525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66" name="Rectangle 15">
            <a:extLst>
              <a:ext uri="{FF2B5EF4-FFF2-40B4-BE49-F238E27FC236}">
                <a16:creationId xmlns:a16="http://schemas.microsoft.com/office/drawing/2014/main" id="{AF6EBD7E-4DD5-468F-A607-40245CD16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1189" y="4003676"/>
            <a:ext cx="414337" cy="1001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67" name="Rectangle 16">
            <a:extLst>
              <a:ext uri="{FF2B5EF4-FFF2-40B4-BE49-F238E27FC236}">
                <a16:creationId xmlns:a16="http://schemas.microsoft.com/office/drawing/2014/main" id="{CBA9F181-A7B8-4B77-92DA-7D9140616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4063" y="4772026"/>
            <a:ext cx="234950" cy="576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68" name="Rectangle 17">
            <a:extLst>
              <a:ext uri="{FF2B5EF4-FFF2-40B4-BE49-F238E27FC236}">
                <a16:creationId xmlns:a16="http://schemas.microsoft.com/office/drawing/2014/main" id="{5F3D041A-978B-47FF-A113-40AB8F3EB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3900" y="4921251"/>
            <a:ext cx="120650" cy="112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69" name="Rectangle 18">
            <a:extLst>
              <a:ext uri="{FF2B5EF4-FFF2-40B4-BE49-F238E27FC236}">
                <a16:creationId xmlns:a16="http://schemas.microsoft.com/office/drawing/2014/main" id="{389535E7-38F8-4972-8482-491505D77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2950" y="5245100"/>
            <a:ext cx="95250" cy="153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70" name="Rectangle 19">
            <a:extLst>
              <a:ext uri="{FF2B5EF4-FFF2-40B4-BE49-F238E27FC236}">
                <a16:creationId xmlns:a16="http://schemas.microsoft.com/office/drawing/2014/main" id="{C9395348-432F-4AF2-9ACB-C09091D0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376" y="4032251"/>
            <a:ext cx="474663" cy="296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71" name="Rectangle 20">
            <a:extLst>
              <a:ext uri="{FF2B5EF4-FFF2-40B4-BE49-F238E27FC236}">
                <a16:creationId xmlns:a16="http://schemas.microsoft.com/office/drawing/2014/main" id="{ED056E5F-CCF1-446E-A5FA-E70AB76D3BB6}"/>
              </a:ext>
            </a:extLst>
          </p:cNvPr>
          <p:cNvSpPr>
            <a:spLocks noChangeArrowheads="1"/>
          </p:cNvSpPr>
          <p:nvPr/>
        </p:nvSpPr>
        <p:spPr bwMode="auto">
          <a:xfrm rot="2175154">
            <a:off x="8888413" y="4038601"/>
            <a:ext cx="125412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72" name="Rectangle 21">
            <a:extLst>
              <a:ext uri="{FF2B5EF4-FFF2-40B4-BE49-F238E27FC236}">
                <a16:creationId xmlns:a16="http://schemas.microsoft.com/office/drawing/2014/main" id="{7E76C2C9-4156-4648-820C-335D8AD07AD5}"/>
              </a:ext>
            </a:extLst>
          </p:cNvPr>
          <p:cNvSpPr>
            <a:spLocks noChangeArrowheads="1"/>
          </p:cNvSpPr>
          <p:nvPr/>
        </p:nvSpPr>
        <p:spPr bwMode="auto">
          <a:xfrm rot="-1883177">
            <a:off x="9417051" y="4021139"/>
            <a:ext cx="125413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73" name="Rectangle 22">
            <a:extLst>
              <a:ext uri="{FF2B5EF4-FFF2-40B4-BE49-F238E27FC236}">
                <a16:creationId xmlns:a16="http://schemas.microsoft.com/office/drawing/2014/main" id="{9EFD962D-6A79-4D81-893B-4458A7679C6F}"/>
              </a:ext>
            </a:extLst>
          </p:cNvPr>
          <p:cNvSpPr>
            <a:spLocks noChangeArrowheads="1"/>
          </p:cNvSpPr>
          <p:nvPr/>
        </p:nvSpPr>
        <p:spPr bwMode="auto">
          <a:xfrm rot="-1847049">
            <a:off x="8197850" y="4852988"/>
            <a:ext cx="287338" cy="1254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74" name="Rectangle 23">
            <a:extLst>
              <a:ext uri="{FF2B5EF4-FFF2-40B4-BE49-F238E27FC236}">
                <a16:creationId xmlns:a16="http://schemas.microsoft.com/office/drawing/2014/main" id="{4D0AB6C3-6058-46D9-9FE9-5BC3DF59EBC8}"/>
              </a:ext>
            </a:extLst>
          </p:cNvPr>
          <p:cNvSpPr>
            <a:spLocks noChangeArrowheads="1"/>
          </p:cNvSpPr>
          <p:nvPr/>
        </p:nvSpPr>
        <p:spPr bwMode="auto">
          <a:xfrm rot="1462136">
            <a:off x="8450263" y="4276726"/>
            <a:ext cx="119062" cy="1889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75" name="Rectangle 24">
            <a:extLst>
              <a:ext uri="{FF2B5EF4-FFF2-40B4-BE49-F238E27FC236}">
                <a16:creationId xmlns:a16="http://schemas.microsoft.com/office/drawing/2014/main" id="{E3D8E5FD-1D24-4F6E-AE50-A502DF87D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4192588"/>
            <a:ext cx="192088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76" name="Freeform 25">
            <a:extLst>
              <a:ext uri="{FF2B5EF4-FFF2-40B4-BE49-F238E27FC236}">
                <a16:creationId xmlns:a16="http://schemas.microsoft.com/office/drawing/2014/main" id="{42239B90-C42E-4FAC-B895-512937B19F19}"/>
              </a:ext>
            </a:extLst>
          </p:cNvPr>
          <p:cNvSpPr>
            <a:spLocks/>
          </p:cNvSpPr>
          <p:nvPr/>
        </p:nvSpPr>
        <p:spPr bwMode="auto">
          <a:xfrm>
            <a:off x="8467726" y="4624389"/>
            <a:ext cx="347663" cy="746125"/>
          </a:xfrm>
          <a:custGeom>
            <a:avLst/>
            <a:gdLst>
              <a:gd name="T0" fmla="*/ 0 w 464"/>
              <a:gd name="T1" fmla="*/ 2147483647 h 1048"/>
              <a:gd name="T2" fmla="*/ 2147483647 w 464"/>
              <a:gd name="T3" fmla="*/ 2147483647 h 1048"/>
              <a:gd name="T4" fmla="*/ 2147483647 w 464"/>
              <a:gd name="T5" fmla="*/ 2147483647 h 1048"/>
              <a:gd name="T6" fmla="*/ 2147483647 w 464"/>
              <a:gd name="T7" fmla="*/ 2147483647 h 1048"/>
              <a:gd name="T8" fmla="*/ 2147483647 w 464"/>
              <a:gd name="T9" fmla="*/ 2147483647 h 1048"/>
              <a:gd name="T10" fmla="*/ 2147483647 w 464"/>
              <a:gd name="T11" fmla="*/ 2147483647 h 1048"/>
              <a:gd name="T12" fmla="*/ 2147483647 w 464"/>
              <a:gd name="T13" fmla="*/ 2147483647 h 1048"/>
              <a:gd name="T14" fmla="*/ 2147483647 w 464"/>
              <a:gd name="T15" fmla="*/ 0 h 1048"/>
              <a:gd name="T16" fmla="*/ 0 w 464"/>
              <a:gd name="T17" fmla="*/ 2147483647 h 10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64"/>
              <a:gd name="T28" fmla="*/ 0 h 1048"/>
              <a:gd name="T29" fmla="*/ 464 w 464"/>
              <a:gd name="T30" fmla="*/ 1048 h 104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64" h="1048">
                <a:moveTo>
                  <a:pt x="0" y="416"/>
                </a:moveTo>
                <a:lnTo>
                  <a:pt x="360" y="480"/>
                </a:lnTo>
                <a:lnTo>
                  <a:pt x="416" y="1048"/>
                </a:lnTo>
                <a:lnTo>
                  <a:pt x="464" y="1032"/>
                </a:lnTo>
                <a:lnTo>
                  <a:pt x="416" y="432"/>
                </a:lnTo>
                <a:lnTo>
                  <a:pt x="264" y="336"/>
                </a:lnTo>
                <a:lnTo>
                  <a:pt x="120" y="224"/>
                </a:lnTo>
                <a:lnTo>
                  <a:pt x="24" y="0"/>
                </a:lnTo>
                <a:lnTo>
                  <a:pt x="0" y="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177" name="Freeform 26">
            <a:extLst>
              <a:ext uri="{FF2B5EF4-FFF2-40B4-BE49-F238E27FC236}">
                <a16:creationId xmlns:a16="http://schemas.microsoft.com/office/drawing/2014/main" id="{8DB673E5-9D1D-45C4-80BE-FE5F6AE6F2DF}"/>
              </a:ext>
            </a:extLst>
          </p:cNvPr>
          <p:cNvSpPr>
            <a:spLocks/>
          </p:cNvSpPr>
          <p:nvPr/>
        </p:nvSpPr>
        <p:spPr bwMode="auto">
          <a:xfrm>
            <a:off x="8094664" y="5216525"/>
            <a:ext cx="96837" cy="534988"/>
          </a:xfrm>
          <a:custGeom>
            <a:avLst/>
            <a:gdLst>
              <a:gd name="T0" fmla="*/ 0 w 128"/>
              <a:gd name="T1" fmla="*/ 0 h 752"/>
              <a:gd name="T2" fmla="*/ 2147483647 w 128"/>
              <a:gd name="T3" fmla="*/ 2147483647 h 752"/>
              <a:gd name="T4" fmla="*/ 2147483647 w 128"/>
              <a:gd name="T5" fmla="*/ 2147483647 h 752"/>
              <a:gd name="T6" fmla="*/ 2147483647 w 128"/>
              <a:gd name="T7" fmla="*/ 2147483647 h 752"/>
              <a:gd name="T8" fmla="*/ 0 60000 65536"/>
              <a:gd name="T9" fmla="*/ 0 60000 65536"/>
              <a:gd name="T10" fmla="*/ 0 60000 65536"/>
              <a:gd name="T11" fmla="*/ 0 60000 65536"/>
              <a:gd name="T12" fmla="*/ 0 w 128"/>
              <a:gd name="T13" fmla="*/ 0 h 752"/>
              <a:gd name="T14" fmla="*/ 128 w 128"/>
              <a:gd name="T15" fmla="*/ 752 h 7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" h="752">
                <a:moveTo>
                  <a:pt x="0" y="0"/>
                </a:moveTo>
                <a:cubicBezTo>
                  <a:pt x="14" y="200"/>
                  <a:pt x="28" y="400"/>
                  <a:pt x="40" y="512"/>
                </a:cubicBezTo>
                <a:cubicBezTo>
                  <a:pt x="52" y="624"/>
                  <a:pt x="57" y="632"/>
                  <a:pt x="72" y="672"/>
                </a:cubicBezTo>
                <a:cubicBezTo>
                  <a:pt x="87" y="712"/>
                  <a:pt x="107" y="732"/>
                  <a:pt x="128" y="75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178" name="Freeform 27">
            <a:extLst>
              <a:ext uri="{FF2B5EF4-FFF2-40B4-BE49-F238E27FC236}">
                <a16:creationId xmlns:a16="http://schemas.microsoft.com/office/drawing/2014/main" id="{80209C5C-CCC7-48D8-9593-513A7F3F6EC4}"/>
              </a:ext>
            </a:extLst>
          </p:cNvPr>
          <p:cNvSpPr>
            <a:spLocks/>
          </p:cNvSpPr>
          <p:nvPr/>
        </p:nvSpPr>
        <p:spPr bwMode="auto">
          <a:xfrm>
            <a:off x="9677400" y="5095875"/>
            <a:ext cx="268288" cy="1104900"/>
          </a:xfrm>
          <a:custGeom>
            <a:avLst/>
            <a:gdLst>
              <a:gd name="T0" fmla="*/ 2147483647 w 357"/>
              <a:gd name="T1" fmla="*/ 2147483647 h 1552"/>
              <a:gd name="T2" fmla="*/ 2147483647 w 357"/>
              <a:gd name="T3" fmla="*/ 2147483647 h 1552"/>
              <a:gd name="T4" fmla="*/ 2147483647 w 357"/>
              <a:gd name="T5" fmla="*/ 2147483647 h 1552"/>
              <a:gd name="T6" fmla="*/ 2147483647 w 357"/>
              <a:gd name="T7" fmla="*/ 2147483647 h 1552"/>
              <a:gd name="T8" fmla="*/ 2147483647 w 357"/>
              <a:gd name="T9" fmla="*/ 2147483647 h 1552"/>
              <a:gd name="T10" fmla="*/ 2147483647 w 357"/>
              <a:gd name="T11" fmla="*/ 2147483647 h 1552"/>
              <a:gd name="T12" fmla="*/ 2147483647 w 357"/>
              <a:gd name="T13" fmla="*/ 2147483647 h 1552"/>
              <a:gd name="T14" fmla="*/ 2147483647 w 357"/>
              <a:gd name="T15" fmla="*/ 2147483647 h 1552"/>
              <a:gd name="T16" fmla="*/ 2147483647 w 357"/>
              <a:gd name="T17" fmla="*/ 2147483647 h 1552"/>
              <a:gd name="T18" fmla="*/ 2147483647 w 357"/>
              <a:gd name="T19" fmla="*/ 2147483647 h 1552"/>
              <a:gd name="T20" fmla="*/ 2147483647 w 357"/>
              <a:gd name="T21" fmla="*/ 2147483647 h 1552"/>
              <a:gd name="T22" fmla="*/ 2147483647 w 357"/>
              <a:gd name="T23" fmla="*/ 2147483647 h 1552"/>
              <a:gd name="T24" fmla="*/ 2147483647 w 357"/>
              <a:gd name="T25" fmla="*/ 2147483647 h 1552"/>
              <a:gd name="T26" fmla="*/ 2147483647 w 357"/>
              <a:gd name="T27" fmla="*/ 2147483647 h 1552"/>
              <a:gd name="T28" fmla="*/ 2147483647 w 357"/>
              <a:gd name="T29" fmla="*/ 2147483647 h 1552"/>
              <a:gd name="T30" fmla="*/ 2147483647 w 357"/>
              <a:gd name="T31" fmla="*/ 2147483647 h 1552"/>
              <a:gd name="T32" fmla="*/ 2147483647 w 357"/>
              <a:gd name="T33" fmla="*/ 2147483647 h 155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357"/>
              <a:gd name="T52" fmla="*/ 0 h 1552"/>
              <a:gd name="T53" fmla="*/ 357 w 357"/>
              <a:gd name="T54" fmla="*/ 1552 h 1552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357" h="1552">
                <a:moveTo>
                  <a:pt x="4" y="521"/>
                </a:moveTo>
                <a:cubicBezTo>
                  <a:pt x="0" y="585"/>
                  <a:pt x="35" y="564"/>
                  <a:pt x="52" y="585"/>
                </a:cubicBezTo>
                <a:cubicBezTo>
                  <a:pt x="69" y="606"/>
                  <a:pt x="95" y="625"/>
                  <a:pt x="108" y="649"/>
                </a:cubicBezTo>
                <a:cubicBezTo>
                  <a:pt x="121" y="673"/>
                  <a:pt x="132" y="700"/>
                  <a:pt x="132" y="729"/>
                </a:cubicBezTo>
                <a:cubicBezTo>
                  <a:pt x="132" y="758"/>
                  <a:pt x="115" y="800"/>
                  <a:pt x="108" y="825"/>
                </a:cubicBezTo>
                <a:cubicBezTo>
                  <a:pt x="101" y="850"/>
                  <a:pt x="93" y="862"/>
                  <a:pt x="92" y="881"/>
                </a:cubicBezTo>
                <a:cubicBezTo>
                  <a:pt x="91" y="900"/>
                  <a:pt x="103" y="918"/>
                  <a:pt x="100" y="937"/>
                </a:cubicBezTo>
                <a:cubicBezTo>
                  <a:pt x="97" y="956"/>
                  <a:pt x="83" y="976"/>
                  <a:pt x="76" y="993"/>
                </a:cubicBezTo>
                <a:cubicBezTo>
                  <a:pt x="69" y="1010"/>
                  <a:pt x="56" y="1025"/>
                  <a:pt x="60" y="1041"/>
                </a:cubicBezTo>
                <a:cubicBezTo>
                  <a:pt x="64" y="1057"/>
                  <a:pt x="84" y="1066"/>
                  <a:pt x="100" y="1089"/>
                </a:cubicBezTo>
                <a:cubicBezTo>
                  <a:pt x="116" y="1112"/>
                  <a:pt x="145" y="1144"/>
                  <a:pt x="156" y="1177"/>
                </a:cubicBezTo>
                <a:cubicBezTo>
                  <a:pt x="167" y="1210"/>
                  <a:pt x="165" y="1262"/>
                  <a:pt x="164" y="1289"/>
                </a:cubicBezTo>
                <a:cubicBezTo>
                  <a:pt x="163" y="1316"/>
                  <a:pt x="121" y="1325"/>
                  <a:pt x="148" y="1337"/>
                </a:cubicBezTo>
                <a:cubicBezTo>
                  <a:pt x="175" y="1349"/>
                  <a:pt x="296" y="1552"/>
                  <a:pt x="324" y="1361"/>
                </a:cubicBezTo>
                <a:cubicBezTo>
                  <a:pt x="352" y="1170"/>
                  <a:pt x="357" y="386"/>
                  <a:pt x="316" y="193"/>
                </a:cubicBezTo>
                <a:cubicBezTo>
                  <a:pt x="275" y="0"/>
                  <a:pt x="127" y="145"/>
                  <a:pt x="76" y="201"/>
                </a:cubicBezTo>
                <a:cubicBezTo>
                  <a:pt x="25" y="257"/>
                  <a:pt x="8" y="457"/>
                  <a:pt x="4" y="5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179" name="Oval 28">
            <a:extLst>
              <a:ext uri="{FF2B5EF4-FFF2-40B4-BE49-F238E27FC236}">
                <a16:creationId xmlns:a16="http://schemas.microsoft.com/office/drawing/2014/main" id="{AD541F45-E2BF-48A6-BB86-5BCF22BFC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1838" y="2751138"/>
            <a:ext cx="203200" cy="203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80" name="Line 29">
            <a:extLst>
              <a:ext uri="{FF2B5EF4-FFF2-40B4-BE49-F238E27FC236}">
                <a16:creationId xmlns:a16="http://schemas.microsoft.com/office/drawing/2014/main" id="{C36CD5F0-E735-430E-BF0D-1E7D88A9711C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0400" y="2857500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181" name="Line 30">
            <a:extLst>
              <a:ext uri="{FF2B5EF4-FFF2-40B4-BE49-F238E27FC236}">
                <a16:creationId xmlns:a16="http://schemas.microsoft.com/office/drawing/2014/main" id="{A2447D92-1CAB-4325-9B8B-B2910F27079D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8269288" y="28559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182" name="Line 31">
            <a:extLst>
              <a:ext uri="{FF2B5EF4-FFF2-40B4-BE49-F238E27FC236}">
                <a16:creationId xmlns:a16="http://schemas.microsoft.com/office/drawing/2014/main" id="{E20A0B04-F135-4A2F-AAB9-5527CA3743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28025" y="2708276"/>
            <a:ext cx="266700" cy="271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183" name="Line 32">
            <a:extLst>
              <a:ext uri="{FF2B5EF4-FFF2-40B4-BE49-F238E27FC236}">
                <a16:creationId xmlns:a16="http://schemas.microsoft.com/office/drawing/2014/main" id="{FD747BD7-56D7-4003-AE24-871D766437B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8501" y="2713038"/>
            <a:ext cx="271463" cy="271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184" name="Text Box 33">
            <a:extLst>
              <a:ext uri="{FF2B5EF4-FFF2-40B4-BE49-F238E27FC236}">
                <a16:creationId xmlns:a16="http://schemas.microsoft.com/office/drawing/2014/main" id="{95823245-274A-45AC-BF12-F7C36A4DB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0" y="2590801"/>
            <a:ext cx="1074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Lighting</a:t>
            </a:r>
          </a:p>
        </p:txBody>
      </p:sp>
      <p:sp>
        <p:nvSpPr>
          <p:cNvPr id="177185" name="Text Box 34">
            <a:extLst>
              <a:ext uri="{FF2B5EF4-FFF2-40B4-BE49-F238E27FC236}">
                <a16:creationId xmlns:a16="http://schemas.microsoft.com/office/drawing/2014/main" id="{E11488B0-2937-43AE-A5A0-506966ED4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487863"/>
            <a:ext cx="831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Scene</a:t>
            </a:r>
          </a:p>
        </p:txBody>
      </p:sp>
      <p:sp>
        <p:nvSpPr>
          <p:cNvPr id="177186" name="Text Box 35">
            <a:extLst>
              <a:ext uri="{FF2B5EF4-FFF2-40B4-BE49-F238E27FC236}">
                <a16:creationId xmlns:a16="http://schemas.microsoft.com/office/drawing/2014/main" id="{BE120AC9-2087-4F15-8628-7813E2C44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239" y="1697039"/>
            <a:ext cx="1087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Camera</a:t>
            </a:r>
          </a:p>
        </p:txBody>
      </p:sp>
      <p:sp>
        <p:nvSpPr>
          <p:cNvPr id="177187" name="Rectangle 36">
            <a:extLst>
              <a:ext uri="{FF2B5EF4-FFF2-40B4-BE49-F238E27FC236}">
                <a16:creationId xmlns:a16="http://schemas.microsoft.com/office/drawing/2014/main" id="{032C7FF7-4C0C-40D4-9272-7166DEE4C415}"/>
              </a:ext>
            </a:extLst>
          </p:cNvPr>
          <p:cNvSpPr>
            <a:spLocks noChangeArrowheads="1"/>
          </p:cNvSpPr>
          <p:nvPr/>
        </p:nvSpPr>
        <p:spPr bwMode="auto">
          <a:xfrm rot="2172365">
            <a:off x="5791200" y="2286000"/>
            <a:ext cx="793750" cy="452438"/>
          </a:xfrm>
          <a:prstGeom prst="rect">
            <a:avLst/>
          </a:prstGeom>
          <a:solidFill>
            <a:srgbClr val="EC7600"/>
          </a:solidFill>
          <a:ln w="28575">
            <a:solidFill>
              <a:srgbClr val="4D4D4D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88" name="AutoShape 37">
            <a:extLst>
              <a:ext uri="{FF2B5EF4-FFF2-40B4-BE49-F238E27FC236}">
                <a16:creationId xmlns:a16="http://schemas.microsoft.com/office/drawing/2014/main" id="{7DA0EDB2-F847-40A4-8B8C-AFBC62B34694}"/>
              </a:ext>
            </a:extLst>
          </p:cNvPr>
          <p:cNvSpPr>
            <a:spLocks noChangeArrowheads="1"/>
          </p:cNvSpPr>
          <p:nvPr/>
        </p:nvSpPr>
        <p:spPr bwMode="auto">
          <a:xfrm rot="7572365">
            <a:off x="6468269" y="2718594"/>
            <a:ext cx="452438" cy="3302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EC7600"/>
          </a:solidFill>
          <a:ln w="28575">
            <a:solidFill>
              <a:srgbClr val="4D4D4D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77189" name="Rectangle 38">
            <a:extLst>
              <a:ext uri="{FF2B5EF4-FFF2-40B4-BE49-F238E27FC236}">
                <a16:creationId xmlns:a16="http://schemas.microsoft.com/office/drawing/2014/main" id="{CB7330FA-CE00-4CF5-BCBE-416EE2BA8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400" y="4191000"/>
            <a:ext cx="1651000" cy="1231900"/>
          </a:xfrm>
          <a:prstGeom prst="rect">
            <a:avLst/>
          </a:prstGeom>
          <a:solidFill>
            <a:srgbClr val="FFC145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90" name="AutoShape 39">
            <a:extLst>
              <a:ext uri="{FF2B5EF4-FFF2-40B4-BE49-F238E27FC236}">
                <a16:creationId xmlns:a16="http://schemas.microsoft.com/office/drawing/2014/main" id="{D7CEA288-1162-4A53-9415-799FBCB1B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0" y="4271964"/>
            <a:ext cx="1447800" cy="1081087"/>
          </a:xfrm>
          <a:prstGeom prst="roundRect">
            <a:avLst>
              <a:gd name="adj" fmla="val 16667"/>
            </a:avLst>
          </a:prstGeom>
          <a:solidFill>
            <a:srgbClr val="9999FF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77191" name="Rectangle 40">
            <a:extLst>
              <a:ext uri="{FF2B5EF4-FFF2-40B4-BE49-F238E27FC236}">
                <a16:creationId xmlns:a16="http://schemas.microsoft.com/office/drawing/2014/main" id="{BDF73806-FCC5-42F3-B617-59DFB9C2F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0" y="5486400"/>
            <a:ext cx="1943100" cy="114300"/>
          </a:xfrm>
          <a:prstGeom prst="rect">
            <a:avLst/>
          </a:prstGeom>
          <a:solidFill>
            <a:srgbClr val="FFC145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92" name="Text Box 41">
            <a:extLst>
              <a:ext uri="{FF2B5EF4-FFF2-40B4-BE49-F238E27FC236}">
                <a16:creationId xmlns:a16="http://schemas.microsoft.com/office/drawing/2014/main" id="{A5DEB1A3-2D79-4903-A495-451128AA5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939" y="3743326"/>
            <a:ext cx="1298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Computer</a:t>
            </a:r>
          </a:p>
        </p:txBody>
      </p:sp>
      <p:cxnSp>
        <p:nvCxnSpPr>
          <p:cNvPr id="177193" name="AutoShape 42">
            <a:extLst>
              <a:ext uri="{FF2B5EF4-FFF2-40B4-BE49-F238E27FC236}">
                <a16:creationId xmlns:a16="http://schemas.microsoft.com/office/drawing/2014/main" id="{82CBE0E4-DD6D-4E94-8A2B-CEFAA69018A0}"/>
              </a:ext>
            </a:extLst>
          </p:cNvPr>
          <p:cNvCxnSpPr>
            <a:cxnSpLocks noChangeShapeType="1"/>
            <a:stCxn id="177187" idx="1"/>
            <a:endCxn id="177189" idx="1"/>
          </p:cNvCxnSpPr>
          <p:nvPr/>
        </p:nvCxnSpPr>
        <p:spPr bwMode="auto">
          <a:xfrm rot="10800000" flipV="1">
            <a:off x="3063876" y="2268538"/>
            <a:ext cx="2792413" cy="2538412"/>
          </a:xfrm>
          <a:prstGeom prst="bentConnector3">
            <a:avLst>
              <a:gd name="adj1" fmla="val 107847"/>
            </a:avLst>
          </a:prstGeom>
          <a:noFill/>
          <a:ln w="12700">
            <a:solidFill>
              <a:schemeClr val="bg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7194" name="Oval 43">
            <a:extLst>
              <a:ext uri="{FF2B5EF4-FFF2-40B4-BE49-F238E27FC236}">
                <a16:creationId xmlns:a16="http://schemas.microsoft.com/office/drawing/2014/main" id="{AC264450-0AC0-4DED-AFB8-B8B3A6512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500" y="1395413"/>
            <a:ext cx="2057400" cy="2006600"/>
          </a:xfrm>
          <a:prstGeom prst="ellips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177195" name="Group 44">
            <a:extLst>
              <a:ext uri="{FF2B5EF4-FFF2-40B4-BE49-F238E27FC236}">
                <a16:creationId xmlns:a16="http://schemas.microsoft.com/office/drawing/2014/main" id="{9B7B28FF-26F7-4438-9CC3-27085897A539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2990850"/>
            <a:ext cx="2057400" cy="2459038"/>
            <a:chOff x="3288" y="1859"/>
            <a:chExt cx="1296" cy="1549"/>
          </a:xfrm>
        </p:grpSpPr>
        <p:sp>
          <p:nvSpPr>
            <p:cNvPr id="177196" name="Line 45">
              <a:extLst>
                <a:ext uri="{FF2B5EF4-FFF2-40B4-BE49-F238E27FC236}">
                  <a16:creationId xmlns:a16="http://schemas.microsoft.com/office/drawing/2014/main" id="{7C86A5D3-0993-40EB-8221-ABAB65BDA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00" y="2760"/>
              <a:ext cx="192" cy="100"/>
            </a:xfrm>
            <a:prstGeom prst="line">
              <a:avLst/>
            </a:prstGeom>
            <a:noFill/>
            <a:ln w="952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7197" name="Line 46">
              <a:extLst>
                <a:ext uri="{FF2B5EF4-FFF2-40B4-BE49-F238E27FC236}">
                  <a16:creationId xmlns:a16="http://schemas.microsoft.com/office/drawing/2014/main" id="{8D0E1590-B9BC-4A98-9640-7E682DBA4A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96" y="2860"/>
              <a:ext cx="196" cy="0"/>
            </a:xfrm>
            <a:prstGeom prst="line">
              <a:avLst/>
            </a:prstGeom>
            <a:noFill/>
            <a:ln w="952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7198" name="Line 47">
              <a:extLst>
                <a:ext uri="{FF2B5EF4-FFF2-40B4-BE49-F238E27FC236}">
                  <a16:creationId xmlns:a16="http://schemas.microsoft.com/office/drawing/2014/main" id="{049A1650-3742-4A06-8A6C-3B44AC94D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80" y="2688"/>
              <a:ext cx="108" cy="176"/>
            </a:xfrm>
            <a:prstGeom prst="line">
              <a:avLst/>
            </a:prstGeom>
            <a:noFill/>
            <a:ln w="952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177199" name="Group 48">
              <a:extLst>
                <a:ext uri="{FF2B5EF4-FFF2-40B4-BE49-F238E27FC236}">
                  <a16:creationId xmlns:a16="http://schemas.microsoft.com/office/drawing/2014/main" id="{646997B2-9ACD-4C17-91BE-D2B6FF0A5D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8" y="1859"/>
              <a:ext cx="1296" cy="1549"/>
              <a:chOff x="3288" y="1859"/>
              <a:chExt cx="1296" cy="1549"/>
            </a:xfrm>
          </p:grpSpPr>
          <p:sp>
            <p:nvSpPr>
              <p:cNvPr id="177200" name="Oval 49">
                <a:extLst>
                  <a:ext uri="{FF2B5EF4-FFF2-40B4-BE49-F238E27FC236}">
                    <a16:creationId xmlns:a16="http://schemas.microsoft.com/office/drawing/2014/main" id="{85C196DB-52F0-4210-AE7C-649DE352A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144"/>
                <a:ext cx="1296" cy="1264"/>
              </a:xfrm>
              <a:prstGeom prst="ellipse">
                <a:avLst/>
              </a:pr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7201" name="Text Box 50">
                <a:extLst>
                  <a:ext uri="{FF2B5EF4-FFF2-40B4-BE49-F238E27FC236}">
                    <a16:creationId xmlns:a16="http://schemas.microsoft.com/office/drawing/2014/main" id="{B6364634-0968-4CE9-AF2E-91B7AD2337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12" y="1859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177202" name="Group 51">
            <a:extLst>
              <a:ext uri="{FF2B5EF4-FFF2-40B4-BE49-F238E27FC236}">
                <a16:creationId xmlns:a16="http://schemas.microsoft.com/office/drawing/2014/main" id="{1DB99735-112C-4CA0-9511-80C6E50BC32C}"/>
              </a:ext>
            </a:extLst>
          </p:cNvPr>
          <p:cNvGrpSpPr>
            <a:grpSpLocks/>
          </p:cNvGrpSpPr>
          <p:nvPr/>
        </p:nvGrpSpPr>
        <p:grpSpPr bwMode="auto">
          <a:xfrm>
            <a:off x="2720976" y="3644901"/>
            <a:ext cx="2678113" cy="2614613"/>
            <a:chOff x="338" y="2360"/>
            <a:chExt cx="1687" cy="1647"/>
          </a:xfrm>
        </p:grpSpPr>
        <p:sp>
          <p:nvSpPr>
            <p:cNvPr id="177203" name="Oval 52">
              <a:extLst>
                <a:ext uri="{FF2B5EF4-FFF2-40B4-BE49-F238E27FC236}">
                  <a16:creationId xmlns:a16="http://schemas.microsoft.com/office/drawing/2014/main" id="{D4AF258B-A750-4DED-93BB-78EC283D3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360"/>
              <a:ext cx="1368" cy="1392"/>
            </a:xfrm>
            <a:prstGeom prst="ellips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77204" name="Text Box 53">
              <a:extLst>
                <a:ext uri="{FF2B5EF4-FFF2-40B4-BE49-F238E27FC236}">
                  <a16:creationId xmlns:a16="http://schemas.microsoft.com/office/drawing/2014/main" id="{C7B9A2B1-9B29-4395-AF67-785C31D5AB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" y="3757"/>
              <a:ext cx="168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000">
                  <a:latin typeface="Arial" panose="020B0604020202020204" pitchFamily="34" charset="0"/>
                </a:rPr>
                <a:t>   Scene Interpretation</a:t>
              </a:r>
            </a:p>
          </p:txBody>
        </p:sp>
      </p:grpSp>
      <p:sp>
        <p:nvSpPr>
          <p:cNvPr id="177205" name="Oval 54">
            <a:extLst>
              <a:ext uri="{FF2B5EF4-FFF2-40B4-BE49-F238E27FC236}">
                <a16:creationId xmlns:a16="http://schemas.microsoft.com/office/drawing/2014/main" id="{10C82872-CB82-4A64-A4D8-FFBE8D226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500" y="1395413"/>
            <a:ext cx="2057400" cy="2006600"/>
          </a:xfrm>
          <a:prstGeom prst="ellips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06" name="Freeform 55">
            <a:extLst>
              <a:ext uri="{FF2B5EF4-FFF2-40B4-BE49-F238E27FC236}">
                <a16:creationId xmlns:a16="http://schemas.microsoft.com/office/drawing/2014/main" id="{69600D5B-39CE-430E-B13F-F4723622C523}"/>
              </a:ext>
            </a:extLst>
          </p:cNvPr>
          <p:cNvSpPr>
            <a:spLocks/>
          </p:cNvSpPr>
          <p:nvPr/>
        </p:nvSpPr>
        <p:spPr bwMode="auto">
          <a:xfrm>
            <a:off x="7729538" y="5740400"/>
            <a:ext cx="2112962" cy="433388"/>
          </a:xfrm>
          <a:custGeom>
            <a:avLst/>
            <a:gdLst>
              <a:gd name="T0" fmla="*/ 0 w 2816"/>
              <a:gd name="T1" fmla="*/ 2147483647 h 608"/>
              <a:gd name="T2" fmla="*/ 2147483647 w 2816"/>
              <a:gd name="T3" fmla="*/ 2147483647 h 608"/>
              <a:gd name="T4" fmla="*/ 2147483647 w 2816"/>
              <a:gd name="T5" fmla="*/ 2147483647 h 608"/>
              <a:gd name="T6" fmla="*/ 2147483647 w 2816"/>
              <a:gd name="T7" fmla="*/ 2147483647 h 608"/>
              <a:gd name="T8" fmla="*/ 2147483647 w 2816"/>
              <a:gd name="T9" fmla="*/ 2147483647 h 608"/>
              <a:gd name="T10" fmla="*/ 2147483647 w 2816"/>
              <a:gd name="T11" fmla="*/ 2147483647 h 608"/>
              <a:gd name="T12" fmla="*/ 2147483647 w 2816"/>
              <a:gd name="T13" fmla="*/ 2147483647 h 608"/>
              <a:gd name="T14" fmla="*/ 2147483647 w 2816"/>
              <a:gd name="T15" fmla="*/ 2147483647 h 608"/>
              <a:gd name="T16" fmla="*/ 2147483647 w 2816"/>
              <a:gd name="T17" fmla="*/ 2147483647 h 608"/>
              <a:gd name="T18" fmla="*/ 2147483647 w 2816"/>
              <a:gd name="T19" fmla="*/ 0 h 608"/>
              <a:gd name="T20" fmla="*/ 2147483647 w 2816"/>
              <a:gd name="T21" fmla="*/ 2147483647 h 608"/>
              <a:gd name="T22" fmla="*/ 2147483647 w 2816"/>
              <a:gd name="T23" fmla="*/ 2147483647 h 608"/>
              <a:gd name="T24" fmla="*/ 2147483647 w 2816"/>
              <a:gd name="T25" fmla="*/ 2147483647 h 608"/>
              <a:gd name="T26" fmla="*/ 2147483647 w 2816"/>
              <a:gd name="T27" fmla="*/ 2147483647 h 608"/>
              <a:gd name="T28" fmla="*/ 2147483647 w 2816"/>
              <a:gd name="T29" fmla="*/ 2147483647 h 608"/>
              <a:gd name="T30" fmla="*/ 2147483647 w 2816"/>
              <a:gd name="T31" fmla="*/ 2147483647 h 608"/>
              <a:gd name="T32" fmla="*/ 2147483647 w 2816"/>
              <a:gd name="T33" fmla="*/ 2147483647 h 608"/>
              <a:gd name="T34" fmla="*/ 2147483647 w 2816"/>
              <a:gd name="T35" fmla="*/ 2147483647 h 608"/>
              <a:gd name="T36" fmla="*/ 2147483647 w 2816"/>
              <a:gd name="T37" fmla="*/ 2147483647 h 608"/>
              <a:gd name="T38" fmla="*/ 2147483647 w 2816"/>
              <a:gd name="T39" fmla="*/ 2147483647 h 608"/>
              <a:gd name="T40" fmla="*/ 2147483647 w 2816"/>
              <a:gd name="T41" fmla="*/ 2147483647 h 608"/>
              <a:gd name="T42" fmla="*/ 2147483647 w 2816"/>
              <a:gd name="T43" fmla="*/ 2147483647 h 608"/>
              <a:gd name="T44" fmla="*/ 2147483647 w 2816"/>
              <a:gd name="T45" fmla="*/ 2147483647 h 608"/>
              <a:gd name="T46" fmla="*/ 2147483647 w 2816"/>
              <a:gd name="T47" fmla="*/ 2147483647 h 608"/>
              <a:gd name="T48" fmla="*/ 2147483647 w 2816"/>
              <a:gd name="T49" fmla="*/ 2147483647 h 608"/>
              <a:gd name="T50" fmla="*/ 2147483647 w 2816"/>
              <a:gd name="T51" fmla="*/ 2147483647 h 608"/>
              <a:gd name="T52" fmla="*/ 2147483647 w 2816"/>
              <a:gd name="T53" fmla="*/ 2147483647 h 608"/>
              <a:gd name="T54" fmla="*/ 2147483647 w 2816"/>
              <a:gd name="T55" fmla="*/ 2147483647 h 608"/>
              <a:gd name="T56" fmla="*/ 2147483647 w 2816"/>
              <a:gd name="T57" fmla="*/ 2147483647 h 608"/>
              <a:gd name="T58" fmla="*/ 2147483647 w 2816"/>
              <a:gd name="T59" fmla="*/ 2147483647 h 608"/>
              <a:gd name="T60" fmla="*/ 2147483647 w 2816"/>
              <a:gd name="T61" fmla="*/ 2147483647 h 608"/>
              <a:gd name="T62" fmla="*/ 2147483647 w 2816"/>
              <a:gd name="T63" fmla="*/ 2147483647 h 608"/>
              <a:gd name="T64" fmla="*/ 2147483647 w 2816"/>
              <a:gd name="T65" fmla="*/ 2147483647 h 608"/>
              <a:gd name="T66" fmla="*/ 2147483647 w 2816"/>
              <a:gd name="T67" fmla="*/ 2147483647 h 608"/>
              <a:gd name="T68" fmla="*/ 2147483647 w 2816"/>
              <a:gd name="T69" fmla="*/ 2147483647 h 608"/>
              <a:gd name="T70" fmla="*/ 2147483647 w 2816"/>
              <a:gd name="T71" fmla="*/ 2147483647 h 608"/>
              <a:gd name="T72" fmla="*/ 2147483647 w 2816"/>
              <a:gd name="T73" fmla="*/ 2147483647 h 608"/>
              <a:gd name="T74" fmla="*/ 2147483647 w 2816"/>
              <a:gd name="T75" fmla="*/ 2147483647 h 608"/>
              <a:gd name="T76" fmla="*/ 2147483647 w 2816"/>
              <a:gd name="T77" fmla="*/ 2147483647 h 608"/>
              <a:gd name="T78" fmla="*/ 2147483647 w 2816"/>
              <a:gd name="T79" fmla="*/ 2147483647 h 608"/>
              <a:gd name="T80" fmla="*/ 2147483647 w 2816"/>
              <a:gd name="T81" fmla="*/ 2147483647 h 608"/>
              <a:gd name="T82" fmla="*/ 2147483647 w 2816"/>
              <a:gd name="T83" fmla="*/ 2147483647 h 608"/>
              <a:gd name="T84" fmla="*/ 2147483647 w 2816"/>
              <a:gd name="T85" fmla="*/ 2147483647 h 60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816"/>
              <a:gd name="T130" fmla="*/ 0 h 608"/>
              <a:gd name="T131" fmla="*/ 2816 w 2816"/>
              <a:gd name="T132" fmla="*/ 608 h 608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816" h="608">
                <a:moveTo>
                  <a:pt x="0" y="264"/>
                </a:moveTo>
                <a:cubicBezTo>
                  <a:pt x="24" y="275"/>
                  <a:pt x="72" y="296"/>
                  <a:pt x="72" y="296"/>
                </a:cubicBezTo>
                <a:lnTo>
                  <a:pt x="144" y="288"/>
                </a:lnTo>
                <a:lnTo>
                  <a:pt x="168" y="184"/>
                </a:lnTo>
                <a:lnTo>
                  <a:pt x="200" y="80"/>
                </a:lnTo>
                <a:lnTo>
                  <a:pt x="248" y="16"/>
                </a:lnTo>
                <a:lnTo>
                  <a:pt x="352" y="24"/>
                </a:lnTo>
                <a:lnTo>
                  <a:pt x="448" y="88"/>
                </a:lnTo>
                <a:lnTo>
                  <a:pt x="528" y="80"/>
                </a:lnTo>
                <a:lnTo>
                  <a:pt x="544" y="0"/>
                </a:lnTo>
                <a:lnTo>
                  <a:pt x="592" y="16"/>
                </a:lnTo>
                <a:lnTo>
                  <a:pt x="664" y="104"/>
                </a:lnTo>
                <a:lnTo>
                  <a:pt x="768" y="144"/>
                </a:lnTo>
                <a:lnTo>
                  <a:pt x="880" y="184"/>
                </a:lnTo>
                <a:lnTo>
                  <a:pt x="984" y="184"/>
                </a:lnTo>
                <a:lnTo>
                  <a:pt x="1104" y="232"/>
                </a:lnTo>
                <a:lnTo>
                  <a:pt x="1120" y="280"/>
                </a:lnTo>
                <a:lnTo>
                  <a:pt x="1136" y="328"/>
                </a:lnTo>
                <a:lnTo>
                  <a:pt x="1080" y="352"/>
                </a:lnTo>
                <a:lnTo>
                  <a:pt x="1032" y="392"/>
                </a:lnTo>
                <a:lnTo>
                  <a:pt x="1000" y="456"/>
                </a:lnTo>
                <a:lnTo>
                  <a:pt x="1024" y="536"/>
                </a:lnTo>
                <a:lnTo>
                  <a:pt x="1096" y="576"/>
                </a:lnTo>
                <a:lnTo>
                  <a:pt x="1216" y="568"/>
                </a:lnTo>
                <a:lnTo>
                  <a:pt x="1320" y="520"/>
                </a:lnTo>
                <a:lnTo>
                  <a:pt x="1352" y="440"/>
                </a:lnTo>
                <a:lnTo>
                  <a:pt x="1472" y="376"/>
                </a:lnTo>
                <a:lnTo>
                  <a:pt x="1544" y="472"/>
                </a:lnTo>
                <a:lnTo>
                  <a:pt x="1672" y="496"/>
                </a:lnTo>
                <a:lnTo>
                  <a:pt x="1752" y="480"/>
                </a:lnTo>
                <a:lnTo>
                  <a:pt x="1744" y="552"/>
                </a:lnTo>
                <a:lnTo>
                  <a:pt x="1856" y="608"/>
                </a:lnTo>
                <a:lnTo>
                  <a:pt x="1976" y="576"/>
                </a:lnTo>
                <a:lnTo>
                  <a:pt x="2024" y="488"/>
                </a:lnTo>
                <a:lnTo>
                  <a:pt x="2144" y="408"/>
                </a:lnTo>
                <a:lnTo>
                  <a:pt x="2240" y="440"/>
                </a:lnTo>
                <a:lnTo>
                  <a:pt x="2360" y="440"/>
                </a:lnTo>
                <a:lnTo>
                  <a:pt x="2424" y="400"/>
                </a:lnTo>
                <a:lnTo>
                  <a:pt x="2480" y="488"/>
                </a:lnTo>
                <a:lnTo>
                  <a:pt x="2600" y="520"/>
                </a:lnTo>
                <a:lnTo>
                  <a:pt x="2712" y="488"/>
                </a:lnTo>
                <a:lnTo>
                  <a:pt x="2792" y="400"/>
                </a:lnTo>
                <a:lnTo>
                  <a:pt x="2816" y="360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207" name="Rectangle 56">
            <a:extLst>
              <a:ext uri="{FF2B5EF4-FFF2-40B4-BE49-F238E27FC236}">
                <a16:creationId xmlns:a16="http://schemas.microsoft.com/office/drawing/2014/main" id="{E9D5A367-981E-4D2C-8029-A2AED5D82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101" y="5951538"/>
            <a:ext cx="671513" cy="266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08" name="Rectangle 57">
            <a:extLst>
              <a:ext uri="{FF2B5EF4-FFF2-40B4-BE49-F238E27FC236}">
                <a16:creationId xmlns:a16="http://schemas.microsoft.com/office/drawing/2014/main" id="{DBB80277-89F5-42B6-82BB-46153C5F4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1300" y="5808664"/>
            <a:ext cx="407988" cy="250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09" name="Rectangle 58">
            <a:extLst>
              <a:ext uri="{FF2B5EF4-FFF2-40B4-BE49-F238E27FC236}">
                <a16:creationId xmlns:a16="http://schemas.microsoft.com/office/drawing/2014/main" id="{545751D1-2D89-4DE0-9A23-EC49D5E88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1463" y="5762626"/>
            <a:ext cx="138112" cy="246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10" name="Rectangle 59">
            <a:extLst>
              <a:ext uri="{FF2B5EF4-FFF2-40B4-BE49-F238E27FC236}">
                <a16:creationId xmlns:a16="http://schemas.microsoft.com/office/drawing/2014/main" id="{03D1E3C2-EA93-410D-B585-2B98FD6E3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1" y="6048375"/>
            <a:ext cx="276225" cy="165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11" name="Rectangle 60">
            <a:extLst>
              <a:ext uri="{FF2B5EF4-FFF2-40B4-BE49-F238E27FC236}">
                <a16:creationId xmlns:a16="http://schemas.microsoft.com/office/drawing/2014/main" id="{7C8109FF-2976-4CEE-8E03-DB25C4F5A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6275" y="6105525"/>
            <a:ext cx="349250" cy="165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12" name="Rectangle 61">
            <a:extLst>
              <a:ext uri="{FF2B5EF4-FFF2-40B4-BE49-F238E27FC236}">
                <a16:creationId xmlns:a16="http://schemas.microsoft.com/office/drawing/2014/main" id="{6AED9E71-A5CA-4A39-BDFB-B43BFE8220AC}"/>
              </a:ext>
            </a:extLst>
          </p:cNvPr>
          <p:cNvSpPr>
            <a:spLocks noChangeArrowheads="1"/>
          </p:cNvSpPr>
          <p:nvPr/>
        </p:nvSpPr>
        <p:spPr bwMode="auto">
          <a:xfrm rot="-4596332">
            <a:off x="8323263" y="5786438"/>
            <a:ext cx="125413" cy="3063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13" name="Rectangle 62">
            <a:extLst>
              <a:ext uri="{FF2B5EF4-FFF2-40B4-BE49-F238E27FC236}">
                <a16:creationId xmlns:a16="http://schemas.microsoft.com/office/drawing/2014/main" id="{62D21A35-9039-41DE-AE03-70A0DA3DB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3100" y="5967413"/>
            <a:ext cx="192088" cy="296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14" name="Rectangle 63">
            <a:extLst>
              <a:ext uri="{FF2B5EF4-FFF2-40B4-BE49-F238E27FC236}">
                <a16:creationId xmlns:a16="http://schemas.microsoft.com/office/drawing/2014/main" id="{DBA31CD0-CE22-4891-B9BD-875FE971E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9126" y="6145213"/>
            <a:ext cx="1154113" cy="68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15" name="Rectangle 64">
            <a:extLst>
              <a:ext uri="{FF2B5EF4-FFF2-40B4-BE49-F238E27FC236}">
                <a16:creationId xmlns:a16="http://schemas.microsoft.com/office/drawing/2014/main" id="{A2340860-E1E2-4114-A568-3BA5393FF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2676" y="6081714"/>
            <a:ext cx="334963" cy="193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16" name="Rectangle 65">
            <a:extLst>
              <a:ext uri="{FF2B5EF4-FFF2-40B4-BE49-F238E27FC236}">
                <a16:creationId xmlns:a16="http://schemas.microsoft.com/office/drawing/2014/main" id="{19BE0138-508A-409F-8E79-0B77306FA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9725" y="6076951"/>
            <a:ext cx="103188" cy="238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17" name="Rectangle 66">
            <a:extLst>
              <a:ext uri="{FF2B5EF4-FFF2-40B4-BE49-F238E27FC236}">
                <a16:creationId xmlns:a16="http://schemas.microsoft.com/office/drawing/2014/main" id="{7A1FEDD4-E656-40D6-9FEC-7E183A837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2176" y="6030913"/>
            <a:ext cx="144463" cy="182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18" name="Rectangle 67">
            <a:extLst>
              <a:ext uri="{FF2B5EF4-FFF2-40B4-BE49-F238E27FC236}">
                <a16:creationId xmlns:a16="http://schemas.microsoft.com/office/drawing/2014/main" id="{E7CBD371-A2E8-481D-9097-2662798DC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0301" y="6030914"/>
            <a:ext cx="119063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19" name="Rectangle 68">
            <a:extLst>
              <a:ext uri="{FF2B5EF4-FFF2-40B4-BE49-F238E27FC236}">
                <a16:creationId xmlns:a16="http://schemas.microsoft.com/office/drawing/2014/main" id="{64040862-02D5-4256-AF57-AFFFD5D20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825" y="5757864"/>
            <a:ext cx="84138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20" name="Rectangle 69">
            <a:extLst>
              <a:ext uri="{FF2B5EF4-FFF2-40B4-BE49-F238E27FC236}">
                <a16:creationId xmlns:a16="http://schemas.microsoft.com/office/drawing/2014/main" id="{F13BE06D-982F-4A4B-8216-BE3BDBD35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3389" y="5649913"/>
            <a:ext cx="90487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21" name="Rectangle 70">
            <a:extLst>
              <a:ext uri="{FF2B5EF4-FFF2-40B4-BE49-F238E27FC236}">
                <a16:creationId xmlns:a16="http://schemas.microsoft.com/office/drawing/2014/main" id="{3D8A99F7-F9ED-47E3-956E-1F68AD583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5808663"/>
            <a:ext cx="1828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22" name="Line 71">
            <a:extLst>
              <a:ext uri="{FF2B5EF4-FFF2-40B4-BE49-F238E27FC236}">
                <a16:creationId xmlns:a16="http://schemas.microsoft.com/office/drawing/2014/main" id="{8C25E6D8-926D-443B-B890-48D4FE8114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9800" y="48006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223" name="Line 72">
            <a:extLst>
              <a:ext uri="{FF2B5EF4-FFF2-40B4-BE49-F238E27FC236}">
                <a16:creationId xmlns:a16="http://schemas.microsoft.com/office/drawing/2014/main" id="{57CC300D-D9AE-46ED-8D7D-D977193551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2286000"/>
            <a:ext cx="0" cy="2514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224" name="Line 73">
            <a:extLst>
              <a:ext uri="{FF2B5EF4-FFF2-40B4-BE49-F238E27FC236}">
                <a16:creationId xmlns:a16="http://schemas.microsoft.com/office/drawing/2014/main" id="{2A2D6023-34B7-4C17-90D6-E9687506B2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2860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225" name="Text Box 74">
            <a:extLst>
              <a:ext uri="{FF2B5EF4-FFF2-40B4-BE49-F238E27FC236}">
                <a16:creationId xmlns:a16="http://schemas.microsoft.com/office/drawing/2014/main" id="{D1A26357-D09E-465B-9346-211A8546F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6926" y="6462714"/>
            <a:ext cx="21320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>
                <a:latin typeface="Arial" panose="020B0604020202020204" pitchFamily="34" charset="0"/>
              </a:rPr>
              <a:t>Srinivasa Narasimhan’s slide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A1074766-0AFD-44BE-AD37-2E38CABC4A9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Computer vision vs human vision</a:t>
            </a:r>
          </a:p>
        </p:txBody>
      </p:sp>
      <p:pic>
        <p:nvPicPr>
          <p:cNvPr id="179203" name="Picture 4">
            <a:extLst>
              <a:ext uri="{FF2B5EF4-FFF2-40B4-BE49-F238E27FC236}">
                <a16:creationId xmlns:a16="http://schemas.microsoft.com/office/drawing/2014/main" id="{30DEEE85-C2E2-4D0B-A93C-6893DDB6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763" y="1365250"/>
            <a:ext cx="43116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204" name="Text Box 5">
            <a:extLst>
              <a:ext uri="{FF2B5EF4-FFF2-40B4-BE49-F238E27FC236}">
                <a16:creationId xmlns:a16="http://schemas.microsoft.com/office/drawing/2014/main" id="{CCB79014-F259-4298-AD75-B3A050ABA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6364" y="5783263"/>
            <a:ext cx="194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>
                <a:latin typeface="Arial" panose="020B0604020202020204" pitchFamily="34" charset="0"/>
              </a:rPr>
              <a:t>What we see</a:t>
            </a:r>
          </a:p>
        </p:txBody>
      </p:sp>
      <p:sp>
        <p:nvSpPr>
          <p:cNvPr id="179205" name="Text Box 6">
            <a:extLst>
              <a:ext uri="{FF2B5EF4-FFF2-40B4-BE49-F238E27FC236}">
                <a16:creationId xmlns:a16="http://schemas.microsoft.com/office/drawing/2014/main" id="{4CB972DD-EC8B-42F9-A11E-B23A7966A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964" y="5783263"/>
            <a:ext cx="3233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>
                <a:latin typeface="Arial" panose="020B0604020202020204" pitchFamily="34" charset="0"/>
              </a:rPr>
              <a:t>What a computer sees</a:t>
            </a:r>
          </a:p>
        </p:txBody>
      </p:sp>
      <p:pic>
        <p:nvPicPr>
          <p:cNvPr id="179206" name="Picture 7" descr="U121">
            <a:extLst>
              <a:ext uri="{FF2B5EF4-FFF2-40B4-BE49-F238E27FC236}">
                <a16:creationId xmlns:a16="http://schemas.microsoft.com/office/drawing/2014/main" id="{8A10E33B-5550-459F-B713-A3B3AD9B0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1512889"/>
            <a:ext cx="3016250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AF6C92ED-303D-41B5-AE56-E145F3537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0999"/>
            <a:ext cx="10972800" cy="914400"/>
          </a:xfrm>
        </p:spPr>
        <p:txBody>
          <a:bodyPr/>
          <a:lstStyle/>
          <a:p>
            <a:r>
              <a:rPr lang="en-US" altLang="en-US" sz="3600" dirty="0"/>
              <a:t>Vision is multidisciplinary </a:t>
            </a:r>
          </a:p>
        </p:txBody>
      </p:sp>
      <p:pic>
        <p:nvPicPr>
          <p:cNvPr id="187396" name="Picture 4" descr="File:CVoverview2.svg">
            <a:extLst>
              <a:ext uri="{FF2B5EF4-FFF2-40B4-BE49-F238E27FC236}">
                <a16:creationId xmlns:a16="http://schemas.microsoft.com/office/drawing/2014/main" id="{756C7AAC-FFC7-4248-B709-26687B75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827" y="912137"/>
            <a:ext cx="7675829" cy="537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397" name="Text Box 5">
            <a:extLst>
              <a:ext uri="{FF2B5EF4-FFF2-40B4-BE49-F238E27FC236}">
                <a16:creationId xmlns:a16="http://schemas.microsoft.com/office/drawing/2014/main" id="{0F16EF81-E2C5-406F-8D88-D6F72DF7B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6248401"/>
            <a:ext cx="1295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Wikipedia</a:t>
            </a:r>
          </a:p>
        </p:txBody>
      </p:sp>
      <p:sp>
        <p:nvSpPr>
          <p:cNvPr id="187398" name="AutoShape 6">
            <a:extLst>
              <a:ext uri="{FF2B5EF4-FFF2-40B4-BE49-F238E27FC236}">
                <a16:creationId xmlns:a16="http://schemas.microsoft.com/office/drawing/2014/main" id="{B4E817DC-DDD6-4F51-B33B-A1DBDC45B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200400"/>
            <a:ext cx="1676400" cy="685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7399" name="Text Box 7">
            <a:extLst>
              <a:ext uri="{FF2B5EF4-FFF2-40B4-BE49-F238E27FC236}">
                <a16:creationId xmlns:a16="http://schemas.microsoft.com/office/drawing/2014/main" id="{24CE56C5-EEAD-48D1-88CD-BFF778980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200400"/>
            <a:ext cx="1371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Computer Graphics</a:t>
            </a:r>
          </a:p>
        </p:txBody>
      </p:sp>
      <p:sp>
        <p:nvSpPr>
          <p:cNvPr id="187400" name="AutoShape 8">
            <a:extLst>
              <a:ext uri="{FF2B5EF4-FFF2-40B4-BE49-F238E27FC236}">
                <a16:creationId xmlns:a16="http://schemas.microsoft.com/office/drawing/2014/main" id="{45359215-91FC-4EE9-B38A-28609DB12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800600"/>
            <a:ext cx="762000" cy="457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7401" name="Text Box 9">
            <a:extLst>
              <a:ext uri="{FF2B5EF4-FFF2-40B4-BE49-F238E27FC236}">
                <a16:creationId xmlns:a16="http://schemas.microsoft.com/office/drawing/2014/main" id="{0172FB89-F8C2-4164-8D5C-3C4772CEB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814888"/>
            <a:ext cx="1371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HCI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2">
            <a:extLst>
              <a:ext uri="{FF2B5EF4-FFF2-40B4-BE49-F238E27FC236}">
                <a16:creationId xmlns:a16="http://schemas.microsoft.com/office/drawing/2014/main" id="{8F9D3FFF-582E-4AA1-A00F-6996DD4F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609725"/>
            <a:ext cx="213836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5">
            <a:extLst>
              <a:ext uri="{FF2B5EF4-FFF2-40B4-BE49-F238E27FC236}">
                <a16:creationId xmlns:a16="http://schemas.microsoft.com/office/drawing/2014/main" id="{E325F6B7-5B29-4231-BB5F-B7D8EC72F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3286126"/>
            <a:ext cx="1203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Safety</a:t>
            </a:r>
          </a:p>
        </p:txBody>
      </p:sp>
      <p:pic>
        <p:nvPicPr>
          <p:cNvPr id="33797" name="Picture 2">
            <a:extLst>
              <a:ext uri="{FF2B5EF4-FFF2-40B4-BE49-F238E27FC236}">
                <a16:creationId xmlns:a16="http://schemas.microsoft.com/office/drawing/2014/main" id="{81D33AD0-CDB3-4B87-A3FF-AAD43A0EE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09725"/>
            <a:ext cx="240188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7">
            <a:extLst>
              <a:ext uri="{FF2B5EF4-FFF2-40B4-BE49-F238E27FC236}">
                <a16:creationId xmlns:a16="http://schemas.microsoft.com/office/drawing/2014/main" id="{3B2DC0D6-B1EB-4767-8AC8-4671176C5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209926"/>
            <a:ext cx="1225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Health</a:t>
            </a:r>
          </a:p>
        </p:txBody>
      </p:sp>
      <p:pic>
        <p:nvPicPr>
          <p:cNvPr id="33799" name="Picture 5">
            <a:extLst>
              <a:ext uri="{FF2B5EF4-FFF2-40B4-BE49-F238E27FC236}">
                <a16:creationId xmlns:a16="http://schemas.microsoft.com/office/drawing/2014/main" id="{3A5F8026-9117-4F7B-A044-47840227C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1" y="1609725"/>
            <a:ext cx="200501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TextBox 9">
            <a:extLst>
              <a:ext uri="{FF2B5EF4-FFF2-40B4-BE49-F238E27FC236}">
                <a16:creationId xmlns:a16="http://schemas.microsoft.com/office/drawing/2014/main" id="{1FD6AC64-AD14-419D-94D1-539AE84FB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1" y="3209926"/>
            <a:ext cx="1482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Security</a:t>
            </a:r>
          </a:p>
        </p:txBody>
      </p:sp>
      <p:sp>
        <p:nvSpPr>
          <p:cNvPr id="33801" name="TextBox 11">
            <a:extLst>
              <a:ext uri="{FF2B5EF4-FFF2-40B4-BE49-F238E27FC236}">
                <a16:creationId xmlns:a16="http://schemas.microsoft.com/office/drawing/2014/main" id="{F6A54027-A9DC-4E28-A74E-E3DA3EA54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1" y="5953126"/>
            <a:ext cx="1463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Comfort</a:t>
            </a:r>
          </a:p>
        </p:txBody>
      </p:sp>
      <p:pic>
        <p:nvPicPr>
          <p:cNvPr id="33802" name="Picture 6">
            <a:extLst>
              <a:ext uri="{FF2B5EF4-FFF2-40B4-BE49-F238E27FC236}">
                <a16:creationId xmlns:a16="http://schemas.microsoft.com/office/drawing/2014/main" id="{E8DF647B-4DE3-41A3-A5D1-C65D4DE0F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343400"/>
            <a:ext cx="20955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803" name="TextBox 13">
            <a:extLst>
              <a:ext uri="{FF2B5EF4-FFF2-40B4-BE49-F238E27FC236}">
                <a16:creationId xmlns:a16="http://schemas.microsoft.com/office/drawing/2014/main" id="{379BBE90-CA41-4701-8B24-7EBD24C96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5943601"/>
            <a:ext cx="13414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Access</a:t>
            </a:r>
          </a:p>
        </p:txBody>
      </p:sp>
      <p:sp>
        <p:nvSpPr>
          <p:cNvPr id="33805" name="TextBox 15">
            <a:extLst>
              <a:ext uri="{FF2B5EF4-FFF2-40B4-BE49-F238E27FC236}">
                <a16:creationId xmlns:a16="http://schemas.microsoft.com/office/drawing/2014/main" id="{3DFF9279-5A19-447B-9714-E288FB19E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1" y="5867401"/>
            <a:ext cx="804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Fun</a:t>
            </a:r>
          </a:p>
        </p:txBody>
      </p:sp>
      <p:pic>
        <p:nvPicPr>
          <p:cNvPr id="33806" name="Picture 2">
            <a:extLst>
              <a:ext uri="{FF2B5EF4-FFF2-40B4-BE49-F238E27FC236}">
                <a16:creationId xmlns:a16="http://schemas.microsoft.com/office/drawing/2014/main" id="{923A0745-64D6-43D0-AE2B-C2CC728A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9" r="8202" b="32710"/>
          <a:stretch>
            <a:fillRect/>
          </a:stretch>
        </p:blipFill>
        <p:spPr bwMode="auto">
          <a:xfrm>
            <a:off x="2286001" y="4343400"/>
            <a:ext cx="19208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9" name="Picture 17">
            <a:extLst>
              <a:ext uri="{FF2B5EF4-FFF2-40B4-BE49-F238E27FC236}">
                <a16:creationId xmlns:a16="http://schemas.microsoft.com/office/drawing/2014/main" id="{D201EA7F-EABE-4CF6-A777-D0147AA18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419601"/>
            <a:ext cx="2514600" cy="141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9BCC8FB0-8752-49D5-BBBE-2D8F27516B64}"/>
              </a:ext>
            </a:extLst>
          </p:cNvPr>
          <p:cNvSpPr txBox="1">
            <a:spLocks noChangeArrowheads="1"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en-US" dirty="0"/>
              <a:t>Why computer vision matters</a:t>
            </a:r>
            <a:endParaRPr lang="en-I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 xsi:nil="true"/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 xsi:nil="true"/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THR2110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 xsi:nil="true"/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Props1.xml><?xml version="1.0" encoding="utf-8"?>
<ds:datastoreItem xmlns:ds="http://schemas.openxmlformats.org/officeDocument/2006/customXml" ds:itemID="{4CCCDF05-C449-4F5A-97DA-0C223D536B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5a4b3278-325d-441a-b38f-6f1926bc734e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230e9df3-be65-4c73-a93b-d1236ebd677e"/>
    <ds:schemaRef ds:uri="http://schemas.microsoft.com/sharepoint/v3"/>
    <ds:schemaRef ds:uri="http://schemas.openxmlformats.org/package/2006/metadata/core-properties"/>
    <ds:schemaRef ds:uri="9d1f81f6-e953-47ea-988e-33ed651c58e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3945</TotalTime>
  <Words>154</Words>
  <Application>Microsoft Office PowerPoint</Application>
  <PresentationFormat>Widescreen</PresentationFormat>
  <Paragraphs>40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Consolas</vt:lpstr>
      <vt:lpstr>Rockwell Condensed</vt:lpstr>
      <vt:lpstr>Segoe UI</vt:lpstr>
      <vt:lpstr>Segoe UI Light</vt:lpstr>
      <vt:lpstr>Segoe UI Semibold</vt:lpstr>
      <vt:lpstr>Segoe UI Semilight</vt:lpstr>
      <vt:lpstr>Times New Roman</vt:lpstr>
      <vt:lpstr>Wingdings</vt:lpstr>
      <vt:lpstr>5-50203_Microsoft_Ignite_Template</vt:lpstr>
      <vt:lpstr>1_5-50203_Microsoft_Ignite_Template</vt:lpstr>
      <vt:lpstr>PowerPoint Presentation</vt:lpstr>
      <vt:lpstr>What is Computer Vision?</vt:lpstr>
      <vt:lpstr>Computer Vision</vt:lpstr>
      <vt:lpstr>Components of a computer vision system</vt:lpstr>
      <vt:lpstr>Computer vision vs human vision</vt:lpstr>
      <vt:lpstr>Vision is multidisciplinary </vt:lpstr>
      <vt:lpstr>PowerPoint Presentation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THR2110</dc:title>
  <dc:subject>Microsoft Ignite</dc:subject>
  <dc:creator>Brieanne Vanderpool</dc:creator>
  <cp:keywords>Microsoft Ignite</cp:keywords>
  <dc:description/>
  <cp:lastModifiedBy>Nithin Mohan Thattiot Kadumberi</cp:lastModifiedBy>
  <cp:revision>63</cp:revision>
  <dcterms:created xsi:type="dcterms:W3CDTF">2018-08-10T17:04:28Z</dcterms:created>
  <dcterms:modified xsi:type="dcterms:W3CDTF">2018-12-14T23:07:35Z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